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notesSlides/notesSlide11.xml" ContentType="application/vnd.openxmlformats-officedocument.presentationml.notesSlide+xml"/>
  <Override PartName="/ppt/ink/ink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4.xml" ContentType="application/inkml+xml"/>
  <Override PartName="/ppt/notesSlides/notesSlide19.xml" ContentType="application/vnd.openxmlformats-officedocument.presentationml.notesSlide+xml"/>
  <Override PartName="/ppt/ink/ink5.xml" ContentType="application/inkml+xml"/>
  <Override PartName="/ppt/notesSlides/notesSlide20.xml" ContentType="application/vnd.openxmlformats-officedocument.presentationml.notesSlide+xml"/>
  <Override PartName="/ppt/ink/ink6.xml" ContentType="application/inkml+xml"/>
  <Override PartName="/ppt/notesSlides/notesSlide21.xml" ContentType="application/vnd.openxmlformats-officedocument.presentationml.notesSlide+xml"/>
  <Override PartName="/ppt/ink/ink7.xml" ContentType="application/inkml+xml"/>
  <Override PartName="/ppt/notesSlides/notesSlide22.xml" ContentType="application/vnd.openxmlformats-officedocument.presentationml.notesSlide+xml"/>
  <Override PartName="/ppt/ink/ink8.xml" ContentType="application/inkml+xml"/>
  <Override PartName="/ppt/notesSlides/notesSlide23.xml" ContentType="application/vnd.openxmlformats-officedocument.presentationml.notesSlide+xml"/>
  <Override PartName="/ppt/ink/ink9.xml" ContentType="application/inkml+xml"/>
  <Override PartName="/ppt/notesSlides/notesSlide24.xml" ContentType="application/vnd.openxmlformats-officedocument.presentationml.notesSlide+xml"/>
  <Override PartName="/ppt/ink/ink10.xml" ContentType="application/inkml+xml"/>
  <Override PartName="/ppt/notesSlides/notesSlide25.xml" ContentType="application/vnd.openxmlformats-officedocument.presentationml.notesSlide+xml"/>
  <Override PartName="/ppt/ink/ink11.xml" ContentType="application/inkml+xml"/>
  <Override PartName="/ppt/notesSlides/notesSlide26.xml" ContentType="application/vnd.openxmlformats-officedocument.presentationml.notesSlide+xml"/>
  <Override PartName="/ppt/ink/ink1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13.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ink/ink14.xml" ContentType="application/inkml+xml"/>
  <Override PartName="/ppt/notesSlides/notesSlide72.xml" ContentType="application/vnd.openxmlformats-officedocument.presentationml.notesSlide+xml"/>
  <Override PartName="/ppt/ink/ink15.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830" r:id="rId5"/>
    <p:sldMasterId id="2147483852" r:id="rId6"/>
    <p:sldMasterId id="2147483872" r:id="rId7"/>
    <p:sldMasterId id="2147483892" r:id="rId8"/>
  </p:sldMasterIdLst>
  <p:notesMasterIdLst>
    <p:notesMasterId r:id="rId86"/>
  </p:notesMasterIdLst>
  <p:handoutMasterIdLst>
    <p:handoutMasterId r:id="rId87"/>
  </p:handoutMasterIdLst>
  <p:sldIdLst>
    <p:sldId id="1246" r:id="rId9"/>
    <p:sldId id="1258" r:id="rId10"/>
    <p:sldId id="1262" r:id="rId11"/>
    <p:sldId id="1259" r:id="rId12"/>
    <p:sldId id="1263" r:id="rId13"/>
    <p:sldId id="1264" r:id="rId14"/>
    <p:sldId id="1260" r:id="rId15"/>
    <p:sldId id="1261" r:id="rId16"/>
    <p:sldId id="1265" r:id="rId17"/>
    <p:sldId id="1195" r:id="rId18"/>
    <p:sldId id="1270" r:id="rId19"/>
    <p:sldId id="993" r:id="rId20"/>
    <p:sldId id="994" r:id="rId21"/>
    <p:sldId id="995" r:id="rId22"/>
    <p:sldId id="1249" r:id="rId23"/>
    <p:sldId id="1267" r:id="rId24"/>
    <p:sldId id="1266" r:id="rId25"/>
    <p:sldId id="1354" r:id="rId26"/>
    <p:sldId id="1223" r:id="rId27"/>
    <p:sldId id="1235" r:id="rId28"/>
    <p:sldId id="1232" r:id="rId29"/>
    <p:sldId id="1244" r:id="rId30"/>
    <p:sldId id="1245" r:id="rId31"/>
    <p:sldId id="1241" r:id="rId32"/>
    <p:sldId id="1239" r:id="rId33"/>
    <p:sldId id="1291" r:id="rId34"/>
    <p:sldId id="1281" r:id="rId35"/>
    <p:sldId id="1293" r:id="rId36"/>
    <p:sldId id="2147478620" r:id="rId37"/>
    <p:sldId id="2147478613" r:id="rId38"/>
    <p:sldId id="2147478614" r:id="rId39"/>
    <p:sldId id="2147478615" r:id="rId40"/>
    <p:sldId id="2147478616" r:id="rId41"/>
    <p:sldId id="2147478617" r:id="rId42"/>
    <p:sldId id="2147478619" r:id="rId43"/>
    <p:sldId id="2147478618" r:id="rId44"/>
    <p:sldId id="1323" r:id="rId45"/>
    <p:sldId id="1324" r:id="rId46"/>
    <p:sldId id="1325" r:id="rId47"/>
    <p:sldId id="1254" r:id="rId48"/>
    <p:sldId id="1326" r:id="rId49"/>
    <p:sldId id="1327" r:id="rId50"/>
    <p:sldId id="1328" r:id="rId51"/>
    <p:sldId id="1329" r:id="rId52"/>
    <p:sldId id="1330" r:id="rId53"/>
    <p:sldId id="1331" r:id="rId54"/>
    <p:sldId id="1332" r:id="rId55"/>
    <p:sldId id="1333" r:id="rId56"/>
    <p:sldId id="1334" r:id="rId57"/>
    <p:sldId id="1335" r:id="rId58"/>
    <p:sldId id="1336" r:id="rId59"/>
    <p:sldId id="1337" r:id="rId60"/>
    <p:sldId id="1366" r:id="rId61"/>
    <p:sldId id="1367" r:id="rId62"/>
    <p:sldId id="1377" r:id="rId63"/>
    <p:sldId id="1378" r:id="rId64"/>
    <p:sldId id="1379" r:id="rId65"/>
    <p:sldId id="1434" r:id="rId66"/>
    <p:sldId id="1432" r:id="rId67"/>
    <p:sldId id="1428" r:id="rId68"/>
    <p:sldId id="1427" r:id="rId69"/>
    <p:sldId id="1426" r:id="rId70"/>
    <p:sldId id="1425" r:id="rId71"/>
    <p:sldId id="1431" r:id="rId72"/>
    <p:sldId id="1429" r:id="rId73"/>
    <p:sldId id="1430" r:id="rId74"/>
    <p:sldId id="1424" r:id="rId75"/>
    <p:sldId id="1423" r:id="rId76"/>
    <p:sldId id="1422" r:id="rId77"/>
    <p:sldId id="1433" r:id="rId78"/>
    <p:sldId id="1421" r:id="rId79"/>
    <p:sldId id="1420" r:id="rId80"/>
    <p:sldId id="1419" r:id="rId81"/>
    <p:sldId id="1317" r:id="rId82"/>
    <p:sldId id="1271" r:id="rId83"/>
    <p:sldId id="1272" r:id="rId84"/>
    <p:sldId id="1339" r:id="rId85"/>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C99D85-27CF-EDCD-54CE-C6438758E464}" name="Genevieve Todd" initials="GT" userId="S::gtodd@pros.com::a81ca295-317c-424d-874d-c35a760cfc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FF"/>
    <a:srgbClr val="000000"/>
    <a:srgbClr val="00A4E4"/>
    <a:srgbClr val="99D6DE"/>
    <a:srgbClr val="404040"/>
    <a:srgbClr val="EBEDEB"/>
    <a:srgbClr val="4D4D4D"/>
    <a:srgbClr val="666666"/>
    <a:srgbClr val="D03376"/>
    <a:srgbClr val="004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974AD-7CCB-4372-8EDC-81413B80F38F}" v="2" dt="2023-09-22T16:36:54.73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86" autoAdjust="0"/>
  </p:normalViewPr>
  <p:slideViewPr>
    <p:cSldViewPr snapToGrid="0">
      <p:cViewPr>
        <p:scale>
          <a:sx n="34" d="100"/>
          <a:sy n="34" d="100"/>
        </p:scale>
        <p:origin x="1188" y="68"/>
      </p:cViewPr>
      <p:guideLst>
        <p:guide orient="horz" pos="3240"/>
        <p:guide pos="5760"/>
      </p:guideLst>
    </p:cSldViewPr>
  </p:slideViewPr>
  <p:notesTextViewPr>
    <p:cViewPr>
      <p:scale>
        <a:sx n="1" d="1"/>
        <a:sy n="1" d="1"/>
      </p:scale>
      <p:origin x="0" y="0"/>
    </p:cViewPr>
  </p:notesTextViewPr>
  <p:sorterViewPr>
    <p:cViewPr>
      <p:scale>
        <a:sx n="100" d="100"/>
        <a:sy n="100" d="100"/>
      </p:scale>
      <p:origin x="0" y="-5220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eve Todd" userId="a81ca295-317c-424d-874d-c35a760cfc05" providerId="ADAL" clId="{490974AD-7CCB-4372-8EDC-81413B80F38F}"/>
    <pc:docChg chg="modSld">
      <pc:chgData name="Genevieve Todd" userId="a81ca295-317c-424d-874d-c35a760cfc05" providerId="ADAL" clId="{490974AD-7CCB-4372-8EDC-81413B80F38F}" dt="2023-09-25T14:28:14.354" v="0" actId="20577"/>
      <pc:docMkLst>
        <pc:docMk/>
      </pc:docMkLst>
      <pc:sldChg chg="modSp mod">
        <pc:chgData name="Genevieve Todd" userId="a81ca295-317c-424d-874d-c35a760cfc05" providerId="ADAL" clId="{490974AD-7CCB-4372-8EDC-81413B80F38F}" dt="2023-09-25T14:28:14.354" v="0" actId="20577"/>
        <pc:sldMkLst>
          <pc:docMk/>
          <pc:sldMk cId="2411597959" sldId="2147478616"/>
        </pc:sldMkLst>
        <pc:spChg chg="mod">
          <ac:chgData name="Genevieve Todd" userId="a81ca295-317c-424d-874d-c35a760cfc05" providerId="ADAL" clId="{490974AD-7CCB-4372-8EDC-81413B80F38F}" dt="2023-09-25T14:28:14.354" v="0" actId="20577"/>
          <ac:spMkLst>
            <pc:docMk/>
            <pc:sldMk cId="2411597959" sldId="2147478616"/>
            <ac:spMk id="8" creationId="{6A00E44D-8D6C-905C-4DA1-8B544F6D7435}"/>
          </ac:spMkLst>
        </pc:spChg>
      </pc:sldChg>
    </pc:docChg>
  </pc:docChgLst>
  <pc:docChgLst>
    <pc:chgData name="Grad Conn" userId="45516048-4748-4c1a-9cc9-dbf1d0b1cb6c" providerId="ADAL" clId="{F2653020-52F3-47B0-BA89-1D19E8D77775}"/>
    <pc:docChg chg="modSld">
      <pc:chgData name="Grad Conn" userId="45516048-4748-4c1a-9cc9-dbf1d0b1cb6c" providerId="ADAL" clId="{F2653020-52F3-47B0-BA89-1D19E8D77775}" dt="2023-09-22T16:36:52.350" v="1" actId="20577"/>
      <pc:docMkLst>
        <pc:docMk/>
      </pc:docMkLst>
      <pc:sldChg chg="modSp">
        <pc:chgData name="Grad Conn" userId="45516048-4748-4c1a-9cc9-dbf1d0b1cb6c" providerId="ADAL" clId="{F2653020-52F3-47B0-BA89-1D19E8D77775}" dt="2023-09-22T16:36:52.350" v="1" actId="20577"/>
        <pc:sldMkLst>
          <pc:docMk/>
          <pc:sldMk cId="772212394" sldId="1291"/>
        </pc:sldMkLst>
        <pc:spChg chg="mod">
          <ac:chgData name="Grad Conn" userId="45516048-4748-4c1a-9cc9-dbf1d0b1cb6c" providerId="ADAL" clId="{F2653020-52F3-47B0-BA89-1D19E8D77775}" dt="2023-09-22T16:36:52.350" v="1" actId="20577"/>
          <ac:spMkLst>
            <pc:docMk/>
            <pc:sldMk cId="772212394" sldId="1291"/>
            <ac:spMk id="2" creationId="{0EEA394E-3272-1F52-0953-5699F4A171B1}"/>
          </ac:spMkLst>
        </pc:spChg>
      </pc:sldChg>
    </pc:docChg>
  </pc:docChgLst>
  <pc:docChgLst>
    <pc:chgData name="Grad Conn" userId="45516048-4748-4c1a-9cc9-dbf1d0b1cb6c" providerId="ADAL" clId="{BFE7D5C2-B1CC-41F3-9C05-A70420511B9F}"/>
    <pc:docChg chg="modSld">
      <pc:chgData name="Grad Conn" userId="45516048-4748-4c1a-9cc9-dbf1d0b1cb6c" providerId="ADAL" clId="{BFE7D5C2-B1CC-41F3-9C05-A70420511B9F}" dt="2023-06-23T15:53:31.064" v="92" actId="20577"/>
      <pc:docMkLst>
        <pc:docMk/>
      </pc:docMkLst>
      <pc:sldChg chg="modSp">
        <pc:chgData name="Grad Conn" userId="45516048-4748-4c1a-9cc9-dbf1d0b1cb6c" providerId="ADAL" clId="{BFE7D5C2-B1CC-41F3-9C05-A70420511B9F}" dt="2023-06-23T15:53:31.064" v="92" actId="20577"/>
        <pc:sldMkLst>
          <pc:docMk/>
          <pc:sldMk cId="2230665935" sldId="1281"/>
        </pc:sldMkLst>
        <pc:spChg chg="mod">
          <ac:chgData name="Grad Conn" userId="45516048-4748-4c1a-9cc9-dbf1d0b1cb6c" providerId="ADAL" clId="{BFE7D5C2-B1CC-41F3-9C05-A70420511B9F}" dt="2023-06-20T13:23:53.813" v="65" actId="20577"/>
          <ac:spMkLst>
            <pc:docMk/>
            <pc:sldMk cId="2230665935" sldId="1281"/>
            <ac:spMk id="11" creationId="{F53A5566-C3F3-A5BA-DA53-5CB1C3C192ED}"/>
          </ac:spMkLst>
        </pc:spChg>
        <pc:spChg chg="mod">
          <ac:chgData name="Grad Conn" userId="45516048-4748-4c1a-9cc9-dbf1d0b1cb6c" providerId="ADAL" clId="{BFE7D5C2-B1CC-41F3-9C05-A70420511B9F}" dt="2023-06-23T15:53:31.064" v="92" actId="20577"/>
          <ac:spMkLst>
            <pc:docMk/>
            <pc:sldMk cId="2230665935" sldId="1281"/>
            <ac:spMk id="12" creationId="{5984F184-1E9B-1662-96EE-9BE4D9EFC406}"/>
          </ac:spMkLst>
        </pc:spChg>
      </pc:sldChg>
      <pc:sldChg chg="modSp mod">
        <pc:chgData name="Grad Conn" userId="45516048-4748-4c1a-9cc9-dbf1d0b1cb6c" providerId="ADAL" clId="{BFE7D5C2-B1CC-41F3-9C05-A70420511B9F}" dt="2023-06-20T13:23:42.674" v="51" actId="20577"/>
        <pc:sldMkLst>
          <pc:docMk/>
          <pc:sldMk cId="2153344752" sldId="1293"/>
        </pc:sldMkLst>
        <pc:spChg chg="mod">
          <ac:chgData name="Grad Conn" userId="45516048-4748-4c1a-9cc9-dbf1d0b1cb6c" providerId="ADAL" clId="{BFE7D5C2-B1CC-41F3-9C05-A70420511B9F}" dt="2023-06-20T13:23:42.674" v="51" actId="20577"/>
          <ac:spMkLst>
            <pc:docMk/>
            <pc:sldMk cId="2153344752" sldId="1293"/>
            <ac:spMk id="3" creationId="{88901217-0BE0-BB17-E230-DECFDF11FEC9}"/>
          </ac:spMkLst>
        </pc:spChg>
      </pc:sldChg>
      <pc:sldChg chg="modSp mod">
        <pc:chgData name="Grad Conn" userId="45516048-4748-4c1a-9cc9-dbf1d0b1cb6c" providerId="ADAL" clId="{BFE7D5C2-B1CC-41F3-9C05-A70420511B9F}" dt="2023-06-23T15:09:38.398" v="67" actId="20577"/>
        <pc:sldMkLst>
          <pc:docMk/>
          <pc:sldMk cId="1433032777" sldId="1377"/>
        </pc:sldMkLst>
        <pc:spChg chg="mod">
          <ac:chgData name="Grad Conn" userId="45516048-4748-4c1a-9cc9-dbf1d0b1cb6c" providerId="ADAL" clId="{BFE7D5C2-B1CC-41F3-9C05-A70420511B9F}" dt="2023-06-23T15:09:38.398" v="67" actId="20577"/>
          <ac:spMkLst>
            <pc:docMk/>
            <pc:sldMk cId="1433032777" sldId="1377"/>
            <ac:spMk id="14" creationId="{A5266E81-7DE0-177C-3763-B11966CDB7AC}"/>
          </ac:spMkLst>
        </pc:spChg>
      </pc:sldChg>
      <pc:sldChg chg="modSp mod">
        <pc:chgData name="Grad Conn" userId="45516048-4748-4c1a-9cc9-dbf1d0b1cb6c" providerId="ADAL" clId="{BFE7D5C2-B1CC-41F3-9C05-A70420511B9F}" dt="2023-06-23T15:09:44.474" v="70" actId="20577"/>
        <pc:sldMkLst>
          <pc:docMk/>
          <pc:sldMk cId="2030490231" sldId="1378"/>
        </pc:sldMkLst>
        <pc:spChg chg="mod">
          <ac:chgData name="Grad Conn" userId="45516048-4748-4c1a-9cc9-dbf1d0b1cb6c" providerId="ADAL" clId="{BFE7D5C2-B1CC-41F3-9C05-A70420511B9F}" dt="2023-06-23T15:09:44.474" v="70" actId="20577"/>
          <ac:spMkLst>
            <pc:docMk/>
            <pc:sldMk cId="2030490231" sldId="1378"/>
            <ac:spMk id="14" creationId="{A5266E81-7DE0-177C-3763-B11966CDB7AC}"/>
          </ac:spMkLst>
        </pc:spChg>
        <pc:grpChg chg="mod">
          <ac:chgData name="Grad Conn" userId="45516048-4748-4c1a-9cc9-dbf1d0b1cb6c" providerId="ADAL" clId="{BFE7D5C2-B1CC-41F3-9C05-A70420511B9F}" dt="2023-06-23T15:09:42.397" v="68" actId="1076"/>
          <ac:grpSpMkLst>
            <pc:docMk/>
            <pc:sldMk cId="2030490231" sldId="1378"/>
            <ac:grpSpMk id="53" creationId="{4A15CE52-C3BA-1E28-61F2-5919B17C9A05}"/>
          </ac:grpSpMkLst>
        </pc:grpChg>
      </pc:sldChg>
      <pc:sldChg chg="modSp mod">
        <pc:chgData name="Grad Conn" userId="45516048-4748-4c1a-9cc9-dbf1d0b1cb6c" providerId="ADAL" clId="{BFE7D5C2-B1CC-41F3-9C05-A70420511B9F}" dt="2023-06-23T15:10:05.855" v="72" actId="20577"/>
        <pc:sldMkLst>
          <pc:docMk/>
          <pc:sldMk cId="4167847764" sldId="1379"/>
        </pc:sldMkLst>
        <pc:spChg chg="mod">
          <ac:chgData name="Grad Conn" userId="45516048-4748-4c1a-9cc9-dbf1d0b1cb6c" providerId="ADAL" clId="{BFE7D5C2-B1CC-41F3-9C05-A70420511B9F}" dt="2023-06-23T15:10:05.855" v="72" actId="20577"/>
          <ac:spMkLst>
            <pc:docMk/>
            <pc:sldMk cId="4167847764" sldId="1379"/>
            <ac:spMk id="14" creationId="{A5266E81-7DE0-177C-3763-B11966CDB7AC}"/>
          </ac:spMkLst>
        </pc:spChg>
      </pc:sldChg>
      <pc:sldChg chg="modSp mod">
        <pc:chgData name="Grad Conn" userId="45516048-4748-4c1a-9cc9-dbf1d0b1cb6c" providerId="ADAL" clId="{BFE7D5C2-B1CC-41F3-9C05-A70420511B9F}" dt="2023-06-14T15:11:02.814" v="23" actId="20577"/>
        <pc:sldMkLst>
          <pc:docMk/>
          <pc:sldMk cId="3143875644" sldId="2147478615"/>
        </pc:sldMkLst>
        <pc:spChg chg="mod">
          <ac:chgData name="Grad Conn" userId="45516048-4748-4c1a-9cc9-dbf1d0b1cb6c" providerId="ADAL" clId="{BFE7D5C2-B1CC-41F3-9C05-A70420511B9F}" dt="2023-06-14T15:11:02.814" v="23" actId="20577"/>
          <ac:spMkLst>
            <pc:docMk/>
            <pc:sldMk cId="3143875644" sldId="2147478615"/>
            <ac:spMk id="12" creationId="{5E3340E1-3304-C7DB-898D-40336091BA2A}"/>
          </ac:spMkLst>
        </pc:spChg>
      </pc:sldChg>
      <pc:sldChg chg="modSp mod">
        <pc:chgData name="Grad Conn" userId="45516048-4748-4c1a-9cc9-dbf1d0b1cb6c" providerId="ADAL" clId="{BFE7D5C2-B1CC-41F3-9C05-A70420511B9F}" dt="2023-06-14T15:11:09.542" v="29" actId="20577"/>
        <pc:sldMkLst>
          <pc:docMk/>
          <pc:sldMk cId="2411597959" sldId="2147478616"/>
        </pc:sldMkLst>
        <pc:spChg chg="mod">
          <ac:chgData name="Grad Conn" userId="45516048-4748-4c1a-9cc9-dbf1d0b1cb6c" providerId="ADAL" clId="{BFE7D5C2-B1CC-41F3-9C05-A70420511B9F}" dt="2023-06-14T15:11:09.542" v="29" actId="20577"/>
          <ac:spMkLst>
            <pc:docMk/>
            <pc:sldMk cId="2411597959" sldId="2147478616"/>
            <ac:spMk id="12" creationId="{56D27EE6-560E-F95B-7161-867B2E211F48}"/>
          </ac:spMkLst>
        </pc:spChg>
      </pc:sldChg>
      <pc:sldChg chg="modSp mod">
        <pc:chgData name="Grad Conn" userId="45516048-4748-4c1a-9cc9-dbf1d0b1cb6c" providerId="ADAL" clId="{BFE7D5C2-B1CC-41F3-9C05-A70420511B9F}" dt="2023-06-14T15:11:19.336" v="37" actId="20577"/>
        <pc:sldMkLst>
          <pc:docMk/>
          <pc:sldMk cId="1503209341" sldId="2147478617"/>
        </pc:sldMkLst>
        <pc:spChg chg="mod">
          <ac:chgData name="Grad Conn" userId="45516048-4748-4c1a-9cc9-dbf1d0b1cb6c" providerId="ADAL" clId="{BFE7D5C2-B1CC-41F3-9C05-A70420511B9F}" dt="2023-06-14T15:11:19.336" v="37" actId="20577"/>
          <ac:spMkLst>
            <pc:docMk/>
            <pc:sldMk cId="1503209341" sldId="2147478617"/>
            <ac:spMk id="6" creationId="{2B1297AB-F601-A706-727B-C2F8818EC5A6}"/>
          </ac:spMkLst>
        </pc:spChg>
      </pc:sldChg>
      <pc:sldChg chg="modSp mod">
        <pc:chgData name="Grad Conn" userId="45516048-4748-4c1a-9cc9-dbf1d0b1cb6c" providerId="ADAL" clId="{BFE7D5C2-B1CC-41F3-9C05-A70420511B9F}" dt="2023-06-14T15:11:33.486" v="49" actId="20577"/>
        <pc:sldMkLst>
          <pc:docMk/>
          <pc:sldMk cId="2831532518" sldId="2147478618"/>
        </pc:sldMkLst>
        <pc:spChg chg="mod">
          <ac:chgData name="Grad Conn" userId="45516048-4748-4c1a-9cc9-dbf1d0b1cb6c" providerId="ADAL" clId="{BFE7D5C2-B1CC-41F3-9C05-A70420511B9F}" dt="2023-06-14T15:11:33.486" v="49" actId="20577"/>
          <ac:spMkLst>
            <pc:docMk/>
            <pc:sldMk cId="2831532518" sldId="2147478618"/>
            <ac:spMk id="13" creationId="{62AC1FBA-D552-D72E-3681-593DDC679AE9}"/>
          </ac:spMkLst>
        </pc:spChg>
      </pc:sldChg>
      <pc:sldChg chg="modSp mod">
        <pc:chgData name="Grad Conn" userId="45516048-4748-4c1a-9cc9-dbf1d0b1cb6c" providerId="ADAL" clId="{BFE7D5C2-B1CC-41F3-9C05-A70420511B9F}" dt="2023-06-14T15:11:26.108" v="43" actId="20577"/>
        <pc:sldMkLst>
          <pc:docMk/>
          <pc:sldMk cId="3116329536" sldId="2147478619"/>
        </pc:sldMkLst>
        <pc:spChg chg="mod">
          <ac:chgData name="Grad Conn" userId="45516048-4748-4c1a-9cc9-dbf1d0b1cb6c" providerId="ADAL" clId="{BFE7D5C2-B1CC-41F3-9C05-A70420511B9F}" dt="2023-06-14T15:11:26.108" v="43" actId="20577"/>
          <ac:spMkLst>
            <pc:docMk/>
            <pc:sldMk cId="3116329536" sldId="2147478619"/>
            <ac:spMk id="22" creationId="{135E91D3-C0D4-B038-B317-7E2605167A70}"/>
          </ac:spMkLst>
        </pc:spChg>
      </pc:sldChg>
      <pc:sldChg chg="modSp mod">
        <pc:chgData name="Grad Conn" userId="45516048-4748-4c1a-9cc9-dbf1d0b1cb6c" providerId="ADAL" clId="{BFE7D5C2-B1CC-41F3-9C05-A70420511B9F}" dt="2023-06-14T15:10:48.684" v="15" actId="20577"/>
        <pc:sldMkLst>
          <pc:docMk/>
          <pc:sldMk cId="2001315290" sldId="2147478620"/>
        </pc:sldMkLst>
        <pc:spChg chg="mod">
          <ac:chgData name="Grad Conn" userId="45516048-4748-4c1a-9cc9-dbf1d0b1cb6c" providerId="ADAL" clId="{BFE7D5C2-B1CC-41F3-9C05-A70420511B9F}" dt="2023-06-14T15:10:48.684" v="15" actId="20577"/>
          <ac:spMkLst>
            <pc:docMk/>
            <pc:sldMk cId="2001315290" sldId="2147478620"/>
            <ac:spMk id="4" creationId="{E42C2DFC-A4D7-F997-3995-A67CA314FFF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BAA4E3-2E1F-D64F-999C-24BFC89853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11FA0B-ECC5-2B49-975A-7E6F7DC18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09A47B-F236-1D4D-B43C-E21DD4811F58}" type="datetimeFigureOut">
              <a:rPr lang="en-US" smtClean="0"/>
              <a:t>9/20/2023</a:t>
            </a:fld>
            <a:endParaRPr lang="en-US"/>
          </a:p>
        </p:txBody>
      </p:sp>
      <p:sp>
        <p:nvSpPr>
          <p:cNvPr id="4" name="Footer Placeholder 3">
            <a:extLst>
              <a:ext uri="{FF2B5EF4-FFF2-40B4-BE49-F238E27FC236}">
                <a16:creationId xmlns:a16="http://schemas.microsoft.com/office/drawing/2014/main" id="{F3E340DD-CC4A-2649-950E-32A00E68CF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CC02D8-F240-214A-B342-D085DECBEF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61399E-4BBF-B845-BCD4-A768F57CC946}" type="slidenum">
              <a:rPr lang="en-US" smtClean="0"/>
              <a:t>‹#›</a:t>
            </a:fld>
            <a:endParaRPr lang="en-US"/>
          </a:p>
        </p:txBody>
      </p:sp>
    </p:spTree>
    <p:extLst>
      <p:ext uri="{BB962C8B-B14F-4D97-AF65-F5344CB8AC3E}">
        <p14:creationId xmlns:p14="http://schemas.microsoft.com/office/powerpoint/2010/main" val="219474802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6:59:33.045"/>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20.09.2023</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514672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Comic Sans MS" panose="030F0902030302020204" pitchFamily="66" charset="0"/>
                <a:cs typeface="Segoe UI"/>
              </a:rPr>
              <a:t>COPERNICUS</a:t>
            </a:r>
            <a:r>
              <a:rPr lang="en-US" sz="1600" b="1">
                <a:solidFill>
                  <a:schemeClr val="tx1"/>
                </a:solidFill>
                <a:latin typeface="Comic Sans MS" panose="030F0902030302020204" pitchFamily="66" charset="0"/>
                <a:cs typeface="Segoe UI"/>
              </a:rPr>
              <a:t> </a:t>
            </a:r>
            <a:r>
              <a:rPr lang="en-US" sz="1200">
                <a:solidFill>
                  <a:schemeClr val="tx1"/>
                </a:solidFill>
                <a:latin typeface="Comic Sans MS" panose="030F0902030302020204" pitchFamily="66" charset="0"/>
                <a:cs typeface="Segoe UI"/>
              </a:rPr>
              <a:t>was the first astronomer to formulate a scientifically-based heliocentric cosmology that displaced the Earth from the center of the universe</a:t>
            </a:r>
            <a:endParaRPr lang="en-US" sz="1200" b="1">
              <a:solidFill>
                <a:schemeClr val="tx1"/>
              </a:solidFill>
              <a:latin typeface="Comic Sans MS" panose="030F0902030302020204" pitchFamily="66" charset="0"/>
            </a:endParaRP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44438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latin typeface="Comic Sans MS" panose="030F0902030302020204" pitchFamily="66" charset="0"/>
                <a:cs typeface="Segoe UI"/>
              </a:rPr>
              <a:t>The defining epiphany that began the Scientific Revolution.</a:t>
            </a:r>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641350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Before that declaration, it was believed that the Earth – not the Sun – was the center of the universe. </a:t>
            </a:r>
            <a:endParaRPr lang="en-US"/>
          </a:p>
        </p:txBody>
      </p:sp>
      <p:sp>
        <p:nvSpPr>
          <p:cNvPr id="4" name="Slide Number Placeholder 3"/>
          <p:cNvSpPr>
            <a:spLocks noGrp="1"/>
          </p:cNvSpPr>
          <p:nvPr>
            <p:ph type="sldNum" sz="quarter" idx="10"/>
          </p:nvPr>
        </p:nvSpPr>
        <p:spPr/>
        <p:txBody>
          <a:bodyPr/>
          <a:lstStyle/>
          <a:p>
            <a:fld id="{99B59DCF-283D-480D-B0E4-E36E372A273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58030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defining epiphany, now referred to as The Copernican Shift or Copernican Revolution</a:t>
            </a:r>
            <a:endParaRPr lang="en-US"/>
          </a:p>
        </p:txBody>
      </p:sp>
      <p:sp>
        <p:nvSpPr>
          <p:cNvPr id="4" name="Slide Number Placeholder 3"/>
          <p:cNvSpPr>
            <a:spLocks noGrp="1"/>
          </p:cNvSpPr>
          <p:nvPr>
            <p:ph type="sldNum" sz="quarter" idx="10"/>
          </p:nvPr>
        </p:nvSpPr>
        <p:spPr/>
        <p:txBody>
          <a:bodyPr/>
          <a:lstStyle/>
          <a:p>
            <a:fld id="{99B59DCF-283D-480D-B0E4-E36E372A273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15237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Began the Scientific Revolution and radically impacted beliefs in science, astronomy, and even religion</a:t>
            </a:r>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4159572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course, not everyone buys in … </a:t>
            </a:r>
          </a:p>
        </p:txBody>
      </p:sp>
      <p:sp>
        <p:nvSpPr>
          <p:cNvPr id="4" name="Slide Number Placeholder 3"/>
          <p:cNvSpPr>
            <a:spLocks noGrp="1"/>
          </p:cNvSpPr>
          <p:nvPr>
            <p:ph type="sldNum" sz="quarter" idx="5"/>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322174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still – heatedly – believe that it’s flat</a:t>
            </a:r>
          </a:p>
        </p:txBody>
      </p:sp>
      <p:sp>
        <p:nvSpPr>
          <p:cNvPr id="4" name="Slide Number Placeholder 3"/>
          <p:cNvSpPr>
            <a:spLocks noGrp="1"/>
          </p:cNvSpPr>
          <p:nvPr>
            <p:ph type="sldNum" sz="quarter" idx="5"/>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1099475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more recently some freethinkers have decided it’s shaped like a donut</a:t>
            </a:r>
          </a:p>
        </p:txBody>
      </p:sp>
      <p:sp>
        <p:nvSpPr>
          <p:cNvPr id="4" name="Slide Number Placeholder 3"/>
          <p:cNvSpPr>
            <a:spLocks noGrp="1"/>
          </p:cNvSpPr>
          <p:nvPr>
            <p:ph type="sldNum" sz="quarter" idx="5"/>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920285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Mmm</a:t>
            </a:r>
            <a:r>
              <a:rPr lang="en-US"/>
              <a:t> … donuts … I’m hungry, how about you?</a:t>
            </a:r>
          </a:p>
        </p:txBody>
      </p:sp>
      <p:sp>
        <p:nvSpPr>
          <p:cNvPr id="4" name="Slide Number Placeholder 3"/>
          <p:cNvSpPr>
            <a:spLocks noGrp="1"/>
          </p:cNvSpPr>
          <p:nvPr>
            <p:ph type="sldNum" sz="quarter" idx="5"/>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3822646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i="0">
                <a:solidFill>
                  <a:srgbClr val="222222"/>
                </a:solidFill>
                <a:effectLst/>
                <a:latin typeface="Segoe UI" panose="020B0502040204020203" pitchFamily="34" charset="0"/>
              </a:rPr>
              <a:t>Moneyball Analytics in Sports</a:t>
            </a:r>
            <a:r>
              <a:rPr lang="en-CA" sz="1800" b="0" i="0">
                <a:solidFill>
                  <a:srgbClr val="222222"/>
                </a:solidFill>
                <a:effectLst/>
                <a:latin typeface="Segoe UI" panose="020B0502040204020203" pitchFamily="34" charset="0"/>
              </a:rPr>
              <a:t>: The use of data analytics in sports, popularized by the book and movie "Moneyball," dramatically changed how players are recruited and how games are played. Teams began to use statistical analysis to gain competitive advantages, shifting away from traditional methods of player assessment.</a:t>
            </a:r>
            <a:endParaRPr lang="en-CA" b="0" i="0">
              <a:solidFill>
                <a:srgbClr val="222222"/>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231784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Johannes Gutowski</a:t>
            </a:r>
            <a:r>
              <a:rPr lang="en-US" b="0" i="0">
                <a:solidFill>
                  <a:srgbClr val="111111"/>
                </a:solidFill>
                <a:effectLst/>
                <a:latin typeface="Roboto" panose="02000000000000000000" pitchFamily="2" charset="0"/>
              </a:rPr>
              <a:t> ran down the hallway, holding a manuscript</a:t>
            </a:r>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1502656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i="0">
                <a:solidFill>
                  <a:srgbClr val="222222"/>
                </a:solidFill>
                <a:effectLst/>
                <a:latin typeface="Segoe UI" panose="020B0502040204020203" pitchFamily="34" charset="0"/>
              </a:rPr>
              <a:t>Discovery of Microorganisms</a:t>
            </a:r>
            <a:r>
              <a:rPr lang="en-CA" sz="1800" b="0" i="0">
                <a:solidFill>
                  <a:srgbClr val="222222"/>
                </a:solidFill>
                <a:effectLst/>
                <a:latin typeface="Segoe UI" panose="020B0502040204020203" pitchFamily="34" charset="0"/>
              </a:rPr>
              <a:t>: Before the invention of the microscope, humans had no concept of the existence of organisms too small to see with the naked eye. The discovery of microorganisms drastically changed our understanding of biology, disease, and the complexity of life on Earth.</a:t>
            </a:r>
            <a:endParaRPr lang="en-CA" b="0" i="0">
              <a:solidFill>
                <a:srgbClr val="222222"/>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21</a:t>
            </a:fld>
            <a:endParaRPr lang="uk-UA"/>
          </a:p>
        </p:txBody>
      </p:sp>
    </p:spTree>
    <p:extLst>
      <p:ext uri="{BB962C8B-B14F-4D97-AF65-F5344CB8AC3E}">
        <p14:creationId xmlns:p14="http://schemas.microsoft.com/office/powerpoint/2010/main" val="368494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i="0">
                <a:solidFill>
                  <a:srgbClr val="222222"/>
                </a:solidFill>
                <a:effectLst/>
                <a:latin typeface="Segoe UI" panose="020B0502040204020203" pitchFamily="34" charset="0"/>
              </a:rPr>
              <a:t>Genome Editing Technologies (like CRISPR)</a:t>
            </a:r>
            <a:r>
              <a:rPr lang="en-CA" sz="1800" b="0" i="0">
                <a:solidFill>
                  <a:srgbClr val="222222"/>
                </a:solidFill>
                <a:effectLst/>
                <a:latin typeface="Segoe UI" panose="020B0502040204020203" pitchFamily="34" charset="0"/>
              </a:rPr>
              <a:t>: The ability to manipulate the genetic code of living organisms has led to a paradigm shift in biological sciences, offering unprecedented possibilities in medicine, agriculture, and synthetic biology.</a:t>
            </a:r>
            <a:endParaRPr lang="en-CA" b="0" i="0">
              <a:solidFill>
                <a:srgbClr val="222222"/>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1627180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i="0">
                <a:solidFill>
                  <a:srgbClr val="222222"/>
                </a:solidFill>
                <a:effectLst/>
                <a:latin typeface="Segoe UI" panose="020B0502040204020203" pitchFamily="34" charset="0"/>
              </a:rPr>
              <a:t>The Cloud</a:t>
            </a:r>
            <a:r>
              <a:rPr lang="en-CA" sz="1800" b="0" i="0">
                <a:solidFill>
                  <a:srgbClr val="222222"/>
                </a:solidFill>
                <a:effectLst/>
                <a:latin typeface="Segoe UI" panose="020B0502040204020203" pitchFamily="34" charset="0"/>
              </a:rPr>
              <a:t>: The shift from local, on-premise data storage and computing to cloud-based systems has drastically changed the way businesses operate, improving scalability, accessibility, and efficiency.</a:t>
            </a:r>
            <a:endParaRPr lang="en-CA" b="0" i="0">
              <a:solidFill>
                <a:srgbClr val="222222"/>
              </a:solidFill>
              <a:effectLst/>
              <a:latin typeface="Arial" panose="020B0604020202020204" pitchFamily="34" charset="0"/>
            </a:endParaRPr>
          </a:p>
          <a:p>
            <a:endParaRPr lang="en-US"/>
          </a:p>
          <a:p>
            <a:r>
              <a:rPr lang="en-CA" b="0" i="0">
                <a:solidFill>
                  <a:srgbClr val="374151"/>
                </a:solidFill>
                <a:effectLst/>
                <a:latin typeface="Segoe UI" panose="020B0502040204020203" pitchFamily="34" charset="0"/>
              </a:rPr>
              <a:t>Each of these shifts has not only changed our understanding but also opened up new possibilities and opportunities, much like the Copernican revolution.</a:t>
            </a:r>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23</a:t>
            </a:fld>
            <a:endParaRPr lang="uk-UA"/>
          </a:p>
        </p:txBody>
      </p:sp>
    </p:spTree>
    <p:extLst>
      <p:ext uri="{BB962C8B-B14F-4D97-AF65-F5344CB8AC3E}">
        <p14:creationId xmlns:p14="http://schemas.microsoft.com/office/powerpoint/2010/main" val="2227080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i="0">
                <a:solidFill>
                  <a:srgbClr val="222222"/>
                </a:solidFill>
                <a:effectLst/>
                <a:latin typeface="Segoe UI" panose="020B0502040204020203" pitchFamily="34" charset="0"/>
              </a:rPr>
              <a:t>Artificial Intelligence (AI) and Machine Learning (ML)</a:t>
            </a:r>
            <a:r>
              <a:rPr lang="en-CA" sz="1800" b="0" i="0">
                <a:solidFill>
                  <a:srgbClr val="222222"/>
                </a:solidFill>
                <a:effectLst/>
                <a:latin typeface="Segoe UI" panose="020B0502040204020203" pitchFamily="34" charset="0"/>
              </a:rPr>
              <a:t>: Traditional programming required developers to write explicit instructions for every possible scenario. But with the advent of AI and ML, computers can now learn from data and make decisions or predictions, altering the way we think about problem-solving in many fields such as healthcare, finance, transportation, and entertainment.</a:t>
            </a:r>
            <a:endParaRPr lang="en-CA" b="0" i="0">
              <a:solidFill>
                <a:srgbClr val="222222"/>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24</a:t>
            </a:fld>
            <a:endParaRPr lang="uk-UA"/>
          </a:p>
        </p:txBody>
      </p:sp>
    </p:spTree>
    <p:extLst>
      <p:ext uri="{BB962C8B-B14F-4D97-AF65-F5344CB8AC3E}">
        <p14:creationId xmlns:p14="http://schemas.microsoft.com/office/powerpoint/2010/main" val="2142367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i="0">
                <a:solidFill>
                  <a:srgbClr val="222222"/>
                </a:solidFill>
                <a:effectLst/>
                <a:latin typeface="Segoe UI" panose="020B0502040204020203" pitchFamily="34" charset="0"/>
              </a:rPr>
              <a:t>Quantum Computing</a:t>
            </a:r>
            <a:r>
              <a:rPr lang="en-CA" sz="1800" b="0" i="0">
                <a:solidFill>
                  <a:srgbClr val="222222"/>
                </a:solidFill>
                <a:effectLst/>
                <a:latin typeface="Segoe UI" panose="020B0502040204020203" pitchFamily="34" charset="0"/>
              </a:rPr>
              <a:t>: Traditional computing is based on the binary system (bits: 0 or 1). The introduction of quantum computing and the concept of qubits, which can be in a superposition of states (0 and 1 at the same time), represent a Copernican shift. Quantum computers could potentially solve problems that are infeasible for classical computers, revolutionizing fields like cryptography, optimization, and material science.</a:t>
            </a:r>
            <a:endParaRPr lang="en-CA" b="0" i="0">
              <a:solidFill>
                <a:srgbClr val="222222"/>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365979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3099926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27</a:t>
            </a:fld>
            <a:endParaRPr lang="uk-UA"/>
          </a:p>
        </p:txBody>
      </p:sp>
    </p:spTree>
    <p:extLst>
      <p:ext uri="{BB962C8B-B14F-4D97-AF65-F5344CB8AC3E}">
        <p14:creationId xmlns:p14="http://schemas.microsoft.com/office/powerpoint/2010/main" val="3222070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66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221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16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480 years ago today EXACTLY</a:t>
            </a:r>
          </a:p>
        </p:txBody>
      </p:sp>
      <p:sp>
        <p:nvSpPr>
          <p:cNvPr id="4" name="Slide Number Placeholder 3"/>
          <p:cNvSpPr>
            <a:spLocks noGrp="1"/>
          </p:cNvSpPr>
          <p:nvPr>
            <p:ph type="sldNum" sz="quarter" idx="5"/>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682043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01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36</a:t>
            </a:fld>
            <a:endParaRPr lang="uk-UA"/>
          </a:p>
        </p:txBody>
      </p:sp>
    </p:spTree>
    <p:extLst>
      <p:ext uri="{BB962C8B-B14F-4D97-AF65-F5344CB8AC3E}">
        <p14:creationId xmlns:p14="http://schemas.microsoft.com/office/powerpoint/2010/main" val="1997778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926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024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68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940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59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015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506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56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Johannes Gutowski</a:t>
            </a:r>
            <a:r>
              <a:rPr lang="en-US" b="0" i="0">
                <a:solidFill>
                  <a:srgbClr val="111111"/>
                </a:solidFill>
                <a:effectLst/>
                <a:latin typeface="Roboto" panose="02000000000000000000" pitchFamily="2" charset="0"/>
              </a:rPr>
              <a:t> ran down the hallway, holding a manuscript</a:t>
            </a:r>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3345235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45</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140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46</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984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46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195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72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003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 job feels hard it’s because it is – especially if you’re doing all this stuff manually</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22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474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more and my designer would kill me</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482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94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May 24, 1543</a:t>
            </a:r>
          </a:p>
        </p:txBody>
      </p:sp>
      <p:sp>
        <p:nvSpPr>
          <p:cNvPr id="4" name="Slide Number Placeholder 3"/>
          <p:cNvSpPr>
            <a:spLocks noGrp="1"/>
          </p:cNvSpPr>
          <p:nvPr>
            <p:ph type="sldNum" sz="quarter" idx="5"/>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3391487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its function as a prediction and optimization system, PROS lives in a broader ecosystem of platforms with which it connects</a:t>
            </a:r>
          </a:p>
          <a:p>
            <a:endParaRPr lang="en-US" dirty="0"/>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the PROS platform stands at the center of a vast ecosystem comprising CRMs, ERPs, billing systems, HCMs, payroll, and accounting systems, among others. This interconnected ecosystem provides businesses with a holistic view of their operations and aids in efficient, data-driven decision-making.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engineers behind PROS continue to work on enhancing its capabilities and integrating it with emerging technologies. The future of PROS is geared towards creating an even more comprehensive, interconnected ecosystem that leverages the latest technological advancements to drive business productivity and profitability.</a:t>
            </a:r>
            <a:endParaRPr lang="en-US" dirty="0"/>
          </a:p>
          <a:p>
            <a:endParaRPr lang="en-US" dirty="0"/>
          </a:p>
          <a:p>
            <a:r>
              <a:rPr lang="en-US" dirty="0"/>
              <a:t>PR </a:t>
            </a:r>
            <a:r>
              <a:rPr lang="en-US" dirty="0" err="1"/>
              <a:t>ediction</a:t>
            </a:r>
            <a:r>
              <a:rPr lang="en-US" dirty="0"/>
              <a:t> &amp;</a:t>
            </a:r>
          </a:p>
          <a:p>
            <a:r>
              <a:rPr lang="en-US" dirty="0"/>
              <a:t>O  </a:t>
            </a:r>
            <a:r>
              <a:rPr lang="en-US" dirty="0" err="1"/>
              <a:t>ptimization</a:t>
            </a:r>
            <a:endParaRPr lang="en-US" dirty="0"/>
          </a:p>
          <a:p>
            <a:r>
              <a:rPr lang="en-US" dirty="0"/>
              <a:t>S   </a:t>
            </a:r>
            <a:r>
              <a:rPr lang="en-US" dirty="0" err="1"/>
              <a:t>ystem</a:t>
            </a:r>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55</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006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 integration into any ecosystem</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56</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012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PROS Integrate uses ETL connectors are designed to work with a multitude of data types and formats. They can efficiently extract data from various structured and unstructured sources, such as relational databases, NoSQL databases, APIs, and flat files.</a:t>
            </a:r>
          </a:p>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799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9891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the data is extracted, the ETL connectors carry out a series of transformations to ensure compatibility with the PROS platform. These transformations may include data cleaning, deduplication, validation, and standardization.</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connectors can also perform complex transformations, such as aggregations, pivoting, and data type conversions, to ensure that the data fits the analytical requirements of the PROS platform.</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98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the data is extracted, the ETL connectors carry out a series of transformations to ensure compatibility with the PROS platform. These transformations may include data cleaning, deduplication, validation, and standardization.</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connectors can also perform complex transformations, such as aggregations, pivoting, and data type conversions, to ensure that the data fits the analytical requirements of the PROS platform.</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11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737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756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775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1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Johannes Gutowski</a:t>
            </a:r>
            <a:r>
              <a:rPr lang="en-US" b="0" i="0">
                <a:solidFill>
                  <a:srgbClr val="111111"/>
                </a:solidFill>
                <a:effectLst/>
                <a:latin typeface="Roboto" panose="02000000000000000000" pitchFamily="2" charset="0"/>
              </a:rPr>
              <a:t> ran down the hallway, holding a manuscript</a:t>
            </a:r>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971083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65</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880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66</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07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624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693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3023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70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511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71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1449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72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6751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73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398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Comic Sans MS" panose="030F0902030302020204" pitchFamily="66" charset="0"/>
                <a:cs typeface="Segoe UI"/>
              </a:rPr>
              <a:t>So, let’s say goodbye to Copernicus</a:t>
            </a:r>
            <a:endParaRPr lang="en-US" sz="1200" b="0">
              <a:solidFill>
                <a:schemeClr val="tx1"/>
              </a:solidFill>
              <a:latin typeface="Comic Sans MS" panose="030F0902030302020204" pitchFamily="66"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74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14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t>
            </a:r>
            <a:r>
              <a:rPr lang="en-US" err="1"/>
              <a:t>Frombork</a:t>
            </a:r>
            <a:r>
              <a:rPr lang="en-US"/>
              <a:t>, Poland</a:t>
            </a:r>
          </a:p>
        </p:txBody>
      </p:sp>
      <p:sp>
        <p:nvSpPr>
          <p:cNvPr id="4" name="Slide Number Placeholder 3"/>
          <p:cNvSpPr>
            <a:spLocks noGrp="1"/>
          </p:cNvSpPr>
          <p:nvPr>
            <p:ph type="sldNum" sz="quarter" idx="5"/>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3166564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Verdana" panose="020B0604030504040204" pitchFamily="34" charset="0"/>
              </a:rPr>
              <a:t>The Solar System is traveling at an average speed of 828,000 km/h (230 km/s) or 514,000 mph (143 mi/s)</a:t>
            </a:r>
            <a:endParaRPr lang="en-US" b="0"/>
          </a:p>
        </p:txBody>
      </p:sp>
      <p:sp>
        <p:nvSpPr>
          <p:cNvPr id="4" name="Slide Number Placeholder 3"/>
          <p:cNvSpPr>
            <a:spLocks noGrp="1"/>
          </p:cNvSpPr>
          <p:nvPr>
            <p:ph type="sldNum" sz="quarter" idx="5"/>
          </p:nvPr>
        </p:nvSpPr>
        <p:spPr/>
        <p:txBody>
          <a:bodyPr/>
          <a:lstStyle/>
          <a:p>
            <a:fld id="{BD9C3A12-1E0F-412B-B376-8089A55D946C}" type="slidenum">
              <a:rPr lang="uk-UA" smtClean="0"/>
              <a:t>75</a:t>
            </a:fld>
            <a:endParaRPr lang="uk-UA"/>
          </a:p>
        </p:txBody>
      </p:sp>
    </p:spTree>
    <p:extLst>
      <p:ext uri="{BB962C8B-B14F-4D97-AF65-F5344CB8AC3E}">
        <p14:creationId xmlns:p14="http://schemas.microsoft.com/office/powerpoint/2010/main" val="21623397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76</a:t>
            </a:fld>
            <a:endParaRPr lang="uk-UA"/>
          </a:p>
        </p:txBody>
      </p:sp>
    </p:spTree>
    <p:extLst>
      <p:ext uri="{BB962C8B-B14F-4D97-AF65-F5344CB8AC3E}">
        <p14:creationId xmlns:p14="http://schemas.microsoft.com/office/powerpoint/2010/main" val="39542407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77</a:t>
            </a:fld>
            <a:endParaRPr lang="uk-UA"/>
          </a:p>
        </p:txBody>
      </p:sp>
    </p:spTree>
    <p:extLst>
      <p:ext uri="{BB962C8B-B14F-4D97-AF65-F5344CB8AC3E}">
        <p14:creationId xmlns:p14="http://schemas.microsoft.com/office/powerpoint/2010/main" val="6977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Johannes Gutowski</a:t>
            </a:r>
            <a:r>
              <a:rPr lang="en-US" b="0" i="0">
                <a:solidFill>
                  <a:srgbClr val="111111"/>
                </a:solidFill>
                <a:effectLst/>
                <a:latin typeface="Roboto" panose="02000000000000000000" pitchFamily="2" charset="0"/>
              </a:rPr>
              <a:t> ran down the hallway, holding a manuscript</a:t>
            </a:r>
            <a:endParaRPr lang="en-US"/>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708695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Nicolaus Copernicus died today</a:t>
            </a:r>
          </a:p>
        </p:txBody>
      </p:sp>
      <p:sp>
        <p:nvSpPr>
          <p:cNvPr id="4" name="Slide Number Placeholder 3"/>
          <p:cNvSpPr>
            <a:spLocks noGrp="1"/>
          </p:cNvSpPr>
          <p:nvPr>
            <p:ph type="sldNum" sz="quarter" idx="5"/>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63473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061799B-E781-4BE4-8386-8F85BCD73C79}"/>
              </a:ext>
            </a:extLst>
          </p:cNvPr>
          <p:cNvCxnSpPr/>
          <p:nvPr userDrawn="1"/>
        </p:nvCxnSpPr>
        <p:spPr>
          <a:xfrm>
            <a:off x="704850" y="685800"/>
            <a:ext cx="0" cy="1028700"/>
          </a:xfrm>
          <a:prstGeom prst="line">
            <a:avLst/>
          </a:prstGeom>
          <a:ln w="63500">
            <a:solidFill>
              <a:srgbClr val="00A4E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7">
            <a:extLst>
              <a:ext uri="{FF2B5EF4-FFF2-40B4-BE49-F238E27FC236}">
                <a16:creationId xmlns:a16="http://schemas.microsoft.com/office/drawing/2014/main" id="{885CA68A-58E4-40E0-A56E-2BB55273825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404040"/>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OS Case Study Short Branded">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0" y="0"/>
            <a:ext cx="18288000" cy="10287000"/>
          </a:xfrm>
          <a:prstGeom prst="rect">
            <a:avLst/>
          </a:prstGeom>
        </p:spPr>
        <p:txBody>
          <a:bodyPr/>
          <a:lstStyle>
            <a:lvl1pPr>
              <a:defRPr b="0" i="0">
                <a:latin typeface="Arial" panose="020B0604020202020204" pitchFamily="34" charset="0"/>
              </a:defRPr>
            </a:lvl1pPr>
          </a:lstStyle>
          <a:p>
            <a:r>
              <a:rPr lang="en-US"/>
              <a:t>Insert picture here</a:t>
            </a:r>
            <a:endParaRPr lang="uk-UA"/>
          </a:p>
        </p:txBody>
      </p:sp>
      <p:sp>
        <p:nvSpPr>
          <p:cNvPr id="12" name="Vertical Content Placeholder 11">
            <a:extLst>
              <a:ext uri="{FF2B5EF4-FFF2-40B4-BE49-F238E27FC236}">
                <a16:creationId xmlns:a16="http://schemas.microsoft.com/office/drawing/2014/main" id="{D1C33A33-46CB-FF4F-9DD9-4740F5F7F3A8}"/>
              </a:ext>
            </a:extLst>
          </p:cNvPr>
          <p:cNvSpPr>
            <a:spLocks noGrp="1"/>
          </p:cNvSpPr>
          <p:nvPr>
            <p:ph orient="vert" sz="quarter" idx="14" hasCustomPrompt="1"/>
          </p:nvPr>
        </p:nvSpPr>
        <p:spPr>
          <a:xfrm>
            <a:off x="5744817" y="1193918"/>
            <a:ext cx="12543183" cy="7607182"/>
          </a:xfrm>
          <a:solidFill>
            <a:srgbClr val="00A4E4">
              <a:alpha val="80000"/>
            </a:srgbClr>
          </a:solidFill>
        </p:spPr>
        <p:txBody>
          <a:bodyPr vert="eaVert"/>
          <a:lstStyle>
            <a:lvl1pPr marL="0" indent="0">
              <a:buNone/>
              <a:defRPr/>
            </a:lvl1pPr>
          </a:lstStyle>
          <a:p>
            <a:pPr lvl="0"/>
            <a:r>
              <a:rPr lang="en-US"/>
              <a:t>Color box</a:t>
            </a:r>
          </a:p>
        </p:txBody>
      </p:sp>
      <p:sp>
        <p:nvSpPr>
          <p:cNvPr id="10" name="Picture Placeholder 9">
            <a:extLst>
              <a:ext uri="{FF2B5EF4-FFF2-40B4-BE49-F238E27FC236}">
                <a16:creationId xmlns:a16="http://schemas.microsoft.com/office/drawing/2014/main" id="{F7E6BF80-2A55-0B46-8301-79E4F18F13A9}"/>
              </a:ext>
            </a:extLst>
          </p:cNvPr>
          <p:cNvSpPr>
            <a:spLocks noGrp="1"/>
          </p:cNvSpPr>
          <p:nvPr>
            <p:ph type="pic" sz="quarter" idx="13" hasCustomPrompt="1"/>
          </p:nvPr>
        </p:nvSpPr>
        <p:spPr>
          <a:xfrm>
            <a:off x="9205482" y="1612530"/>
            <a:ext cx="5621853" cy="2582863"/>
          </a:xfrm>
        </p:spPr>
        <p:txBody>
          <a:bodyPr anchor="ctr"/>
          <a:lstStyle>
            <a:lvl1pPr marL="0" indent="0" algn="ctr">
              <a:buFontTx/>
              <a:buNone/>
              <a:defRPr/>
            </a:lvl1pPr>
          </a:lstStyle>
          <a:p>
            <a:r>
              <a:rPr lang="en-US"/>
              <a:t>Insert logo here</a:t>
            </a:r>
          </a:p>
        </p:txBody>
      </p:sp>
      <p:sp>
        <p:nvSpPr>
          <p:cNvPr id="14" name="Text Placeholder 13">
            <a:extLst>
              <a:ext uri="{FF2B5EF4-FFF2-40B4-BE49-F238E27FC236}">
                <a16:creationId xmlns:a16="http://schemas.microsoft.com/office/drawing/2014/main" id="{73B49217-D9A0-4C47-B8BB-AB9834EBD702}"/>
              </a:ext>
            </a:extLst>
          </p:cNvPr>
          <p:cNvSpPr>
            <a:spLocks noGrp="1"/>
          </p:cNvSpPr>
          <p:nvPr>
            <p:ph type="body" sz="quarter" idx="15" hasCustomPrompt="1"/>
          </p:nvPr>
        </p:nvSpPr>
        <p:spPr>
          <a:xfrm>
            <a:off x="6104237" y="4426469"/>
            <a:ext cx="6816631" cy="3336925"/>
          </a:xfrm>
        </p:spPr>
        <p:txBody>
          <a:bodyPr>
            <a:noAutofit/>
          </a:bodyPr>
          <a:lstStyle>
            <a:lvl1pPr marL="0" indent="0" algn="r">
              <a:buNone/>
              <a:defRPr sz="26000" b="1">
                <a:solidFill>
                  <a:schemeClr val="bg2"/>
                </a:solidFill>
              </a:defRPr>
            </a:lvl1pPr>
            <a:lvl2pPr marL="0" indent="0">
              <a:buNone/>
              <a:defRPr/>
            </a:lvl2pPr>
            <a:lvl3pPr marL="0" indent="0">
              <a:buNone/>
              <a:defRPr/>
            </a:lvl3pPr>
            <a:lvl4pPr marL="0" indent="0">
              <a:buNone/>
              <a:defRPr/>
            </a:lvl4pPr>
            <a:lvl5pPr marL="0" indent="0">
              <a:buNone/>
              <a:defRPr/>
            </a:lvl5pPr>
          </a:lstStyle>
          <a:p>
            <a:pPr lvl="0"/>
            <a:r>
              <a:rPr lang="en-US"/>
              <a:t>00%</a:t>
            </a:r>
          </a:p>
        </p:txBody>
      </p:sp>
      <p:sp>
        <p:nvSpPr>
          <p:cNvPr id="15" name="Text Placeholder 13">
            <a:extLst>
              <a:ext uri="{FF2B5EF4-FFF2-40B4-BE49-F238E27FC236}">
                <a16:creationId xmlns:a16="http://schemas.microsoft.com/office/drawing/2014/main" id="{8EEF5CAA-4EE9-BA42-BB8B-CA8490EFC406}"/>
              </a:ext>
            </a:extLst>
          </p:cNvPr>
          <p:cNvSpPr>
            <a:spLocks noGrp="1"/>
          </p:cNvSpPr>
          <p:nvPr>
            <p:ph type="body" sz="quarter" idx="16" hasCustomPrompt="1"/>
          </p:nvPr>
        </p:nvSpPr>
        <p:spPr>
          <a:xfrm>
            <a:off x="13217431" y="4563202"/>
            <a:ext cx="4308569" cy="3338690"/>
          </a:xfrm>
        </p:spPr>
        <p:txBody>
          <a:bodyPr anchor="b">
            <a:noAutofit/>
          </a:bodyPr>
          <a:lstStyle>
            <a:lvl1pPr marL="0" indent="0" algn="l">
              <a:buNone/>
              <a:defRPr sz="3600" b="1">
                <a:solidFill>
                  <a:schemeClr val="bg2"/>
                </a:solidFill>
              </a:defRPr>
            </a:lvl1pPr>
            <a:lvl2pPr marL="0" indent="0">
              <a:buNone/>
              <a:defRPr/>
            </a:lvl2pPr>
            <a:lvl3pPr marL="0" indent="0">
              <a:buNone/>
              <a:defRPr/>
            </a:lvl3pPr>
            <a:lvl4pPr marL="0" indent="0">
              <a:buNone/>
              <a:defRPr/>
            </a:lvl4pPr>
            <a:lvl5pPr marL="0" indent="0">
              <a:buNone/>
              <a:defRPr/>
            </a:lvl5pPr>
          </a:lstStyle>
          <a:p>
            <a:pPr lvl="0"/>
            <a:r>
              <a:rPr lang="en-US"/>
              <a:t>Lorem ipsum dolor sit </a:t>
            </a:r>
            <a:r>
              <a:rPr lang="en-US" err="1"/>
              <a:t>amet</a:t>
            </a:r>
            <a:r>
              <a:rPr lang="en-US"/>
              <a:t> in </a:t>
            </a:r>
            <a:r>
              <a:rPr lang="en-US" err="1"/>
              <a:t>executiam</a:t>
            </a:r>
            <a:r>
              <a:rPr lang="en-US"/>
              <a:t> </a:t>
            </a:r>
            <a:r>
              <a:rPr lang="en-US" err="1"/>
              <a:t>loqua</a:t>
            </a:r>
            <a:r>
              <a:rPr lang="en-US"/>
              <a:t> </a:t>
            </a:r>
            <a:r>
              <a:rPr lang="en-US" err="1"/>
              <a:t>inne</a:t>
            </a:r>
            <a:r>
              <a:rPr lang="en-US"/>
              <a:t> </a:t>
            </a:r>
            <a:r>
              <a:rPr lang="en-US" err="1"/>
              <a:t>sutura</a:t>
            </a:r>
            <a:r>
              <a:rPr lang="en-US"/>
              <a:t> </a:t>
            </a:r>
            <a:r>
              <a:rPr lang="en-US" err="1"/>
              <a:t>mus</a:t>
            </a:r>
            <a:endParaRPr lang="en-US"/>
          </a:p>
        </p:txBody>
      </p:sp>
    </p:spTree>
    <p:extLst>
      <p:ext uri="{BB962C8B-B14F-4D97-AF65-F5344CB8AC3E}">
        <p14:creationId xmlns:p14="http://schemas.microsoft.com/office/powerpoint/2010/main" val="26108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ROS Case Study Short Unbranded">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0" y="0"/>
            <a:ext cx="18288000" cy="10287000"/>
          </a:xfrm>
          <a:prstGeom prst="rect">
            <a:avLst/>
          </a:prstGeom>
        </p:spPr>
        <p:txBody>
          <a:bodyPr/>
          <a:lstStyle>
            <a:lvl1pPr>
              <a:defRPr b="0" i="0">
                <a:latin typeface="Arial" panose="020B0604020202020204" pitchFamily="34" charset="0"/>
              </a:defRPr>
            </a:lvl1pPr>
          </a:lstStyle>
          <a:p>
            <a:r>
              <a:rPr lang="en-US"/>
              <a:t>Insert picture here</a:t>
            </a:r>
            <a:endParaRPr lang="uk-UA"/>
          </a:p>
        </p:txBody>
      </p:sp>
      <p:sp>
        <p:nvSpPr>
          <p:cNvPr id="12" name="Vertical Content Placeholder 11">
            <a:extLst>
              <a:ext uri="{FF2B5EF4-FFF2-40B4-BE49-F238E27FC236}">
                <a16:creationId xmlns:a16="http://schemas.microsoft.com/office/drawing/2014/main" id="{D1C33A33-46CB-FF4F-9DD9-4740F5F7F3A8}"/>
              </a:ext>
            </a:extLst>
          </p:cNvPr>
          <p:cNvSpPr>
            <a:spLocks noGrp="1"/>
          </p:cNvSpPr>
          <p:nvPr>
            <p:ph orient="vert" sz="quarter" idx="14" hasCustomPrompt="1"/>
          </p:nvPr>
        </p:nvSpPr>
        <p:spPr>
          <a:xfrm>
            <a:off x="5744817" y="1193918"/>
            <a:ext cx="12543183" cy="7607182"/>
          </a:xfrm>
          <a:solidFill>
            <a:srgbClr val="00A4E4">
              <a:alpha val="80000"/>
            </a:srgbClr>
          </a:solidFill>
        </p:spPr>
        <p:txBody>
          <a:bodyPr vert="eaVert"/>
          <a:lstStyle>
            <a:lvl1pPr marL="0" indent="0">
              <a:buNone/>
              <a:defRPr/>
            </a:lvl1pPr>
          </a:lstStyle>
          <a:p>
            <a:pPr lvl="0"/>
            <a:r>
              <a:rPr lang="en-US"/>
              <a:t>Color box</a:t>
            </a:r>
          </a:p>
        </p:txBody>
      </p:sp>
      <p:sp>
        <p:nvSpPr>
          <p:cNvPr id="14" name="Text Placeholder 13">
            <a:extLst>
              <a:ext uri="{FF2B5EF4-FFF2-40B4-BE49-F238E27FC236}">
                <a16:creationId xmlns:a16="http://schemas.microsoft.com/office/drawing/2014/main" id="{73B49217-D9A0-4C47-B8BB-AB9834EBD702}"/>
              </a:ext>
            </a:extLst>
          </p:cNvPr>
          <p:cNvSpPr>
            <a:spLocks noGrp="1"/>
          </p:cNvSpPr>
          <p:nvPr>
            <p:ph type="body" sz="quarter" idx="15" hasCustomPrompt="1"/>
          </p:nvPr>
        </p:nvSpPr>
        <p:spPr>
          <a:xfrm>
            <a:off x="6104237" y="4426469"/>
            <a:ext cx="6816631" cy="3336925"/>
          </a:xfrm>
        </p:spPr>
        <p:txBody>
          <a:bodyPr>
            <a:noAutofit/>
          </a:bodyPr>
          <a:lstStyle>
            <a:lvl1pPr marL="0" indent="0" algn="r">
              <a:buNone/>
              <a:defRPr sz="26000" b="1">
                <a:solidFill>
                  <a:schemeClr val="bg2"/>
                </a:solidFill>
              </a:defRPr>
            </a:lvl1pPr>
            <a:lvl2pPr marL="0" indent="0">
              <a:buNone/>
              <a:defRPr/>
            </a:lvl2pPr>
            <a:lvl3pPr marL="0" indent="0">
              <a:buNone/>
              <a:defRPr/>
            </a:lvl3pPr>
            <a:lvl4pPr marL="0" indent="0">
              <a:buNone/>
              <a:defRPr/>
            </a:lvl4pPr>
            <a:lvl5pPr marL="0" indent="0">
              <a:buNone/>
              <a:defRPr/>
            </a:lvl5pPr>
          </a:lstStyle>
          <a:p>
            <a:pPr lvl="0"/>
            <a:r>
              <a:rPr lang="en-US"/>
              <a:t>00%</a:t>
            </a:r>
          </a:p>
        </p:txBody>
      </p:sp>
      <p:sp>
        <p:nvSpPr>
          <p:cNvPr id="15" name="Text Placeholder 13">
            <a:extLst>
              <a:ext uri="{FF2B5EF4-FFF2-40B4-BE49-F238E27FC236}">
                <a16:creationId xmlns:a16="http://schemas.microsoft.com/office/drawing/2014/main" id="{8EEF5CAA-4EE9-BA42-BB8B-CA8490EFC406}"/>
              </a:ext>
            </a:extLst>
          </p:cNvPr>
          <p:cNvSpPr>
            <a:spLocks noGrp="1"/>
          </p:cNvSpPr>
          <p:nvPr>
            <p:ph type="body" sz="quarter" idx="16" hasCustomPrompt="1"/>
          </p:nvPr>
        </p:nvSpPr>
        <p:spPr>
          <a:xfrm>
            <a:off x="13217431" y="4563202"/>
            <a:ext cx="4308569" cy="3338690"/>
          </a:xfrm>
        </p:spPr>
        <p:txBody>
          <a:bodyPr anchor="b">
            <a:noAutofit/>
          </a:bodyPr>
          <a:lstStyle>
            <a:lvl1pPr marL="0" indent="0" algn="l">
              <a:buNone/>
              <a:defRPr sz="3600" b="1">
                <a:solidFill>
                  <a:schemeClr val="bg2"/>
                </a:solidFill>
              </a:defRPr>
            </a:lvl1pPr>
            <a:lvl2pPr marL="0" indent="0">
              <a:buNone/>
              <a:defRPr/>
            </a:lvl2pPr>
            <a:lvl3pPr marL="0" indent="0">
              <a:buNone/>
              <a:defRPr/>
            </a:lvl3pPr>
            <a:lvl4pPr marL="0" indent="0">
              <a:buNone/>
              <a:defRPr/>
            </a:lvl4pPr>
            <a:lvl5pPr marL="0" indent="0">
              <a:buNone/>
              <a:defRPr/>
            </a:lvl5pPr>
          </a:lstStyle>
          <a:p>
            <a:pPr lvl="0"/>
            <a:r>
              <a:rPr lang="en-US"/>
              <a:t>Lorem ipsum dolor sit </a:t>
            </a:r>
            <a:r>
              <a:rPr lang="en-US" err="1"/>
              <a:t>amet</a:t>
            </a:r>
            <a:r>
              <a:rPr lang="en-US"/>
              <a:t> in </a:t>
            </a:r>
            <a:r>
              <a:rPr lang="en-US" err="1"/>
              <a:t>executiam</a:t>
            </a:r>
            <a:r>
              <a:rPr lang="en-US"/>
              <a:t> </a:t>
            </a:r>
            <a:r>
              <a:rPr lang="en-US" err="1"/>
              <a:t>loqua</a:t>
            </a:r>
            <a:r>
              <a:rPr lang="en-US"/>
              <a:t> </a:t>
            </a:r>
            <a:r>
              <a:rPr lang="en-US" err="1"/>
              <a:t>inne</a:t>
            </a:r>
            <a:r>
              <a:rPr lang="en-US"/>
              <a:t> </a:t>
            </a:r>
            <a:r>
              <a:rPr lang="en-US" err="1"/>
              <a:t>sutura</a:t>
            </a:r>
            <a:r>
              <a:rPr lang="en-US"/>
              <a:t> </a:t>
            </a:r>
            <a:r>
              <a:rPr lang="en-US" err="1"/>
              <a:t>mus</a:t>
            </a:r>
            <a:endParaRPr lang="en-US"/>
          </a:p>
        </p:txBody>
      </p:sp>
      <p:sp>
        <p:nvSpPr>
          <p:cNvPr id="4" name="Text Placeholder 3">
            <a:extLst>
              <a:ext uri="{FF2B5EF4-FFF2-40B4-BE49-F238E27FC236}">
                <a16:creationId xmlns:a16="http://schemas.microsoft.com/office/drawing/2014/main" id="{467FBB65-3B17-9B4D-A4A7-CC83E2A2BD2B}"/>
              </a:ext>
            </a:extLst>
          </p:cNvPr>
          <p:cNvSpPr>
            <a:spLocks noGrp="1"/>
          </p:cNvSpPr>
          <p:nvPr>
            <p:ph type="body" sz="quarter" idx="17" hasCustomPrompt="1"/>
          </p:nvPr>
        </p:nvSpPr>
        <p:spPr>
          <a:xfrm>
            <a:off x="7584902" y="1896411"/>
            <a:ext cx="8863012" cy="2035175"/>
          </a:xfrm>
        </p:spPr>
        <p:txBody>
          <a:bodyPr anchor="ctr">
            <a:noAutofit/>
          </a:bodyPr>
          <a:lstStyle>
            <a:lvl1pPr marL="0" indent="0" algn="ctr">
              <a:lnSpc>
                <a:spcPct val="100000"/>
              </a:lnSpc>
              <a:spcAft>
                <a:spcPts val="0"/>
              </a:spcAft>
              <a:buNone/>
              <a:defRPr sz="5400" b="1">
                <a:solidFill>
                  <a:schemeClr val="bg1"/>
                </a:solidFill>
              </a:defRPr>
            </a:lvl1pPr>
            <a:lvl2pPr marL="0" indent="0">
              <a:lnSpc>
                <a:spcPct val="100000"/>
              </a:lnSpc>
              <a:spcAft>
                <a:spcPts val="0"/>
              </a:spcAft>
              <a:buNone/>
              <a:defRPr sz="4800">
                <a:solidFill>
                  <a:schemeClr val="bg1"/>
                </a:solidFill>
              </a:defRPr>
            </a:lvl2pPr>
            <a:lvl3pPr marL="0" indent="0">
              <a:lnSpc>
                <a:spcPct val="100000"/>
              </a:lnSpc>
              <a:spcAft>
                <a:spcPts val="0"/>
              </a:spcAft>
              <a:buNone/>
              <a:defRPr sz="4800">
                <a:solidFill>
                  <a:schemeClr val="bg1"/>
                </a:solidFill>
              </a:defRPr>
            </a:lvl3pPr>
            <a:lvl4pPr marL="0" indent="0">
              <a:lnSpc>
                <a:spcPct val="100000"/>
              </a:lnSpc>
              <a:spcAft>
                <a:spcPts val="0"/>
              </a:spcAft>
              <a:buNone/>
              <a:defRPr sz="4800">
                <a:solidFill>
                  <a:schemeClr val="bg1"/>
                </a:solidFill>
              </a:defRPr>
            </a:lvl4pPr>
            <a:lvl5pPr marL="0" indent="0">
              <a:lnSpc>
                <a:spcPct val="100000"/>
              </a:lnSpc>
              <a:spcAft>
                <a:spcPts val="0"/>
              </a:spcAft>
              <a:buNone/>
              <a:defRPr sz="4800">
                <a:solidFill>
                  <a:schemeClr val="bg1"/>
                </a:solidFill>
              </a:defRPr>
            </a:lvl5pPr>
          </a:lstStyle>
          <a:p>
            <a:pPr lvl="0"/>
            <a:r>
              <a:rPr lang="en-US"/>
              <a:t>Edit Line to introduce unbranded customer</a:t>
            </a:r>
          </a:p>
        </p:txBody>
      </p:sp>
    </p:spTree>
    <p:extLst>
      <p:ext uri="{BB962C8B-B14F-4D97-AF65-F5344CB8AC3E}">
        <p14:creationId xmlns:p14="http://schemas.microsoft.com/office/powerpoint/2010/main" val="25545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S Case Study Long">
    <p:spTree>
      <p:nvGrpSpPr>
        <p:cNvPr id="1" name=""/>
        <p:cNvGrpSpPr/>
        <p:nvPr/>
      </p:nvGrpSpPr>
      <p:grpSpPr>
        <a:xfrm>
          <a:off x="0" y="0"/>
          <a:ext cx="0" cy="0"/>
          <a:chOff x="0" y="0"/>
          <a:chExt cx="0" cy="0"/>
        </a:xfrm>
      </p:grpSpPr>
      <p:sp>
        <p:nvSpPr>
          <p:cNvPr id="59" name="Text Placeholder 9">
            <a:extLst>
              <a:ext uri="{FF2B5EF4-FFF2-40B4-BE49-F238E27FC236}">
                <a16:creationId xmlns:a16="http://schemas.microsoft.com/office/drawing/2014/main" id="{26E595C6-3A94-9F48-BA53-480C7CCEAF30}"/>
              </a:ext>
            </a:extLst>
          </p:cNvPr>
          <p:cNvSpPr>
            <a:spLocks noGrp="1"/>
          </p:cNvSpPr>
          <p:nvPr>
            <p:ph type="body" sz="quarter" idx="19" hasCustomPrompt="1"/>
          </p:nvPr>
        </p:nvSpPr>
        <p:spPr>
          <a:xfrm>
            <a:off x="769121" y="160486"/>
            <a:ext cx="5482546" cy="1682795"/>
          </a:xfrm>
        </p:spPr>
        <p:txBody>
          <a:bodyPr anchor="ctr">
            <a:noAutofit/>
          </a:bodyPr>
          <a:lstStyle>
            <a:lvl1pPr marL="7938" indent="0">
              <a:lnSpc>
                <a:spcPct val="100000"/>
              </a:lnSpc>
              <a:spcBef>
                <a:spcPts val="0"/>
              </a:spcBef>
              <a:spcAft>
                <a:spcPts val="0"/>
              </a:spcAft>
              <a:buFontTx/>
              <a:buNone/>
              <a:tabLst/>
              <a:defRPr sz="4500" b="1">
                <a:solidFill>
                  <a:srgbClr val="4D4D4D"/>
                </a:solidFill>
              </a:defRPr>
            </a:lvl1pPr>
          </a:lstStyle>
          <a:p>
            <a:pPr lvl="0"/>
            <a:r>
              <a:rPr lang="en-US"/>
              <a:t>Company’s name</a:t>
            </a:r>
          </a:p>
        </p:txBody>
      </p:sp>
      <p:sp>
        <p:nvSpPr>
          <p:cNvPr id="60" name="Picture Placeholder 12">
            <a:extLst>
              <a:ext uri="{FF2B5EF4-FFF2-40B4-BE49-F238E27FC236}">
                <a16:creationId xmlns:a16="http://schemas.microsoft.com/office/drawing/2014/main" id="{7361A56C-A2E4-B846-94CF-1E66BBF55B69}"/>
              </a:ext>
            </a:extLst>
          </p:cNvPr>
          <p:cNvSpPr>
            <a:spLocks noGrp="1"/>
          </p:cNvSpPr>
          <p:nvPr>
            <p:ph type="pic" sz="quarter" idx="24" hasCustomPrompt="1"/>
          </p:nvPr>
        </p:nvSpPr>
        <p:spPr>
          <a:xfrm>
            <a:off x="6477344" y="160486"/>
            <a:ext cx="2204499" cy="1682795"/>
          </a:xfrm>
        </p:spPr>
        <p:txBody>
          <a:bodyPr anchor="ctr">
            <a:normAutofit/>
          </a:bodyPr>
          <a:lstStyle>
            <a:lvl1pPr marL="0" indent="0">
              <a:buNone/>
              <a:defRPr lang="en-US" sz="1050" b="0" i="0" kern="1200" baseline="0" dirty="0">
                <a:solidFill>
                  <a:schemeClr val="tx1"/>
                </a:solidFill>
                <a:latin typeface="Century Gothic"/>
                <a:ea typeface="+mn-ea"/>
                <a:cs typeface="+mn-cs"/>
              </a:defRPr>
            </a:lvl1pPr>
          </a:lstStyle>
          <a:p>
            <a:r>
              <a:rPr lang="en-US"/>
              <a:t>Click here to add customer’s logo</a:t>
            </a:r>
          </a:p>
        </p:txBody>
      </p:sp>
      <p:sp>
        <p:nvSpPr>
          <p:cNvPr id="61" name="Content Placeholder 2">
            <a:extLst>
              <a:ext uri="{FF2B5EF4-FFF2-40B4-BE49-F238E27FC236}">
                <a16:creationId xmlns:a16="http://schemas.microsoft.com/office/drawing/2014/main" id="{1DA7CE7D-269D-7F4A-9566-EFD26F4BA533}"/>
              </a:ext>
            </a:extLst>
          </p:cNvPr>
          <p:cNvSpPr>
            <a:spLocks noGrp="1"/>
          </p:cNvSpPr>
          <p:nvPr>
            <p:ph sz="half" idx="1" hasCustomPrompt="1"/>
          </p:nvPr>
        </p:nvSpPr>
        <p:spPr>
          <a:xfrm>
            <a:off x="769121" y="5302250"/>
            <a:ext cx="5037123" cy="3498850"/>
          </a:xfrm>
        </p:spPr>
        <p:txBody>
          <a:bodyPr numCol="1"/>
          <a:lstStyle>
            <a:lvl1pPr marL="285750" indent="-285750">
              <a:lnSpc>
                <a:spcPct val="100000"/>
              </a:lnSpc>
              <a:buClr>
                <a:srgbClr val="D54713"/>
              </a:buClr>
              <a:buFont typeface="Arial" charset="0"/>
              <a:buChar char="•"/>
              <a:defRPr sz="2400" b="0" i="0">
                <a:solidFill>
                  <a:srgbClr val="666666"/>
                </a:solidFill>
                <a:latin typeface="Arial" panose="020B0604020202020204" pitchFamily="34" charset="0"/>
                <a:cs typeface="Arial" panose="020B0604020202020204" pitchFamily="34" charset="0"/>
              </a:defRPr>
            </a:lvl1pPr>
            <a:lvl2pPr marL="285750" indent="-285750">
              <a:lnSpc>
                <a:spcPct val="100000"/>
              </a:lnSpc>
              <a:buClr>
                <a:srgbClr val="D54713"/>
              </a:buClr>
              <a:buFont typeface="Arial" charset="0"/>
              <a:buChar char="•"/>
              <a:defRPr sz="2400">
                <a:solidFill>
                  <a:srgbClr val="666666"/>
                </a:solidFill>
                <a:latin typeface="Arial" panose="020B0604020202020204" pitchFamily="34" charset="0"/>
                <a:cs typeface="Arial" panose="020B0604020202020204" pitchFamily="34" charset="0"/>
              </a:defRPr>
            </a:lvl2pPr>
            <a:lvl3pPr marL="665559" indent="-285750">
              <a:lnSpc>
                <a:spcPct val="100000"/>
              </a:lnSpc>
              <a:buClr>
                <a:srgbClr val="D54713"/>
              </a:buClr>
              <a:buFont typeface="Arial" charset="0"/>
              <a:buChar char="•"/>
              <a:defRPr sz="2400">
                <a:solidFill>
                  <a:srgbClr val="666666"/>
                </a:solidFill>
                <a:latin typeface="Arial" panose="020B0604020202020204" pitchFamily="34" charset="0"/>
                <a:cs typeface="Arial" panose="020B0604020202020204" pitchFamily="34" charset="0"/>
              </a:defRPr>
            </a:lvl3pPr>
            <a:lvl4pPr marL="1143000" indent="-285750">
              <a:lnSpc>
                <a:spcPct val="100000"/>
              </a:lnSpc>
              <a:buClr>
                <a:srgbClr val="D54713"/>
              </a:buClr>
              <a:buFont typeface="Arial" charset="0"/>
              <a:buChar char="•"/>
              <a:defRPr sz="2400">
                <a:solidFill>
                  <a:srgbClr val="666666"/>
                </a:solidFill>
                <a:latin typeface="Arial" panose="020B0604020202020204" pitchFamily="34" charset="0"/>
                <a:cs typeface="Arial" panose="020B0604020202020204" pitchFamily="34" charset="0"/>
              </a:defRPr>
            </a:lvl4pPr>
            <a:lvl5pPr marL="1473994" indent="-285750">
              <a:lnSpc>
                <a:spcPct val="100000"/>
              </a:lnSpc>
              <a:buClr>
                <a:srgbClr val="D54713"/>
              </a:buClr>
              <a:buFont typeface="Arial" charset="0"/>
              <a:buChar char="•"/>
              <a:defRPr sz="2400">
                <a:solidFill>
                  <a:srgbClr val="666666"/>
                </a:solidFill>
                <a:latin typeface="Arial" panose="020B0604020202020204" pitchFamily="34" charset="0"/>
                <a:cs typeface="Arial" panose="020B0604020202020204" pitchFamily="34" charset="0"/>
              </a:defRPr>
            </a:lvl5pPr>
            <a:lvl6pPr>
              <a:defRPr sz="1950"/>
            </a:lvl6pPr>
            <a:lvl7pPr>
              <a:defRPr sz="1950"/>
            </a:lvl7pPr>
            <a:lvl8pPr>
              <a:defRPr sz="1950"/>
            </a:lvl8pPr>
            <a:lvl9pPr>
              <a:defRPr sz="1950"/>
            </a:lvl9pPr>
          </a:lstStyle>
          <a:p>
            <a:pPr lvl="0"/>
            <a:r>
              <a:rPr lang="en-US"/>
              <a:t>Challenges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62" name="Content Placeholder 2">
            <a:extLst>
              <a:ext uri="{FF2B5EF4-FFF2-40B4-BE49-F238E27FC236}">
                <a16:creationId xmlns:a16="http://schemas.microsoft.com/office/drawing/2014/main" id="{393B2322-FC5A-6247-89FA-F147EBF6D774}"/>
              </a:ext>
            </a:extLst>
          </p:cNvPr>
          <p:cNvSpPr>
            <a:spLocks noGrp="1"/>
          </p:cNvSpPr>
          <p:nvPr>
            <p:ph sz="half" idx="17" hasCustomPrompt="1"/>
          </p:nvPr>
        </p:nvSpPr>
        <p:spPr>
          <a:xfrm>
            <a:off x="6633904" y="5302250"/>
            <a:ext cx="5037123" cy="3498850"/>
          </a:xfrm>
        </p:spPr>
        <p:txBody>
          <a:bodyPr numCol="1">
            <a:normAutofit/>
          </a:bodyPr>
          <a:lstStyle>
            <a:lvl1pPr marL="285750" indent="-285750">
              <a:lnSpc>
                <a:spcPct val="100000"/>
              </a:lnSpc>
              <a:buClr>
                <a:srgbClr val="929E43"/>
              </a:buClr>
              <a:buFont typeface="Arial" charset="0"/>
              <a:buChar char="•"/>
              <a:defRPr sz="2400" b="0" i="0">
                <a:solidFill>
                  <a:srgbClr val="666666"/>
                </a:solidFill>
                <a:latin typeface="Arial" panose="020B0604020202020204" pitchFamily="34" charset="0"/>
                <a:cs typeface="Arial" panose="020B0604020202020204" pitchFamily="34" charset="0"/>
              </a:defRPr>
            </a:lvl1pPr>
            <a:lvl2pPr marL="285750" indent="-285750">
              <a:lnSpc>
                <a:spcPct val="100000"/>
              </a:lnSpc>
              <a:buClr>
                <a:srgbClr val="929E43"/>
              </a:buClr>
              <a:buFont typeface="Arial" charset="0"/>
              <a:buChar char="•"/>
              <a:defRPr sz="2400">
                <a:solidFill>
                  <a:srgbClr val="666666"/>
                </a:solidFill>
                <a:latin typeface="Arial" panose="020B0604020202020204" pitchFamily="34" charset="0"/>
                <a:cs typeface="Arial" panose="020B0604020202020204" pitchFamily="34" charset="0"/>
              </a:defRPr>
            </a:lvl2pPr>
            <a:lvl3pPr marL="665559" indent="-285750">
              <a:lnSpc>
                <a:spcPct val="100000"/>
              </a:lnSpc>
              <a:buClr>
                <a:srgbClr val="929E43"/>
              </a:buClr>
              <a:buFont typeface="Arial" charset="0"/>
              <a:buChar char="•"/>
              <a:defRPr sz="2400">
                <a:solidFill>
                  <a:srgbClr val="666666"/>
                </a:solidFill>
                <a:latin typeface="Arial" panose="020B0604020202020204" pitchFamily="34" charset="0"/>
                <a:cs typeface="Arial" panose="020B0604020202020204" pitchFamily="34" charset="0"/>
              </a:defRPr>
            </a:lvl3pPr>
            <a:lvl4pPr marL="1143000" indent="-285750">
              <a:lnSpc>
                <a:spcPct val="100000"/>
              </a:lnSpc>
              <a:buClr>
                <a:srgbClr val="929E43"/>
              </a:buClr>
              <a:buFont typeface="Arial" charset="0"/>
              <a:buChar char="•"/>
              <a:defRPr sz="2400">
                <a:solidFill>
                  <a:srgbClr val="666666"/>
                </a:solidFill>
                <a:latin typeface="Arial" panose="020B0604020202020204" pitchFamily="34" charset="0"/>
                <a:cs typeface="Arial" panose="020B0604020202020204" pitchFamily="34" charset="0"/>
              </a:defRPr>
            </a:lvl4pPr>
            <a:lvl5pPr marL="1473994" indent="-285750">
              <a:lnSpc>
                <a:spcPct val="100000"/>
              </a:lnSpc>
              <a:buClr>
                <a:srgbClr val="929E43"/>
              </a:buClr>
              <a:buFont typeface="Arial" charset="0"/>
              <a:buChar char="•"/>
              <a:defRPr sz="2400">
                <a:solidFill>
                  <a:srgbClr val="666666"/>
                </a:solidFill>
                <a:latin typeface="Arial" panose="020B0604020202020204" pitchFamily="34" charset="0"/>
                <a:cs typeface="Arial" panose="020B0604020202020204" pitchFamily="34" charset="0"/>
              </a:defRPr>
            </a:lvl5pPr>
            <a:lvl6pPr>
              <a:defRPr sz="1950"/>
            </a:lvl6pPr>
            <a:lvl7pPr>
              <a:defRPr sz="1950"/>
            </a:lvl7pPr>
            <a:lvl8pPr>
              <a:defRPr sz="1950"/>
            </a:lvl8pPr>
            <a:lvl9pPr>
              <a:defRPr sz="1950"/>
            </a:lvl9pPr>
          </a:lstStyle>
          <a:p>
            <a:pPr lvl="0"/>
            <a:r>
              <a:rPr lang="en-US"/>
              <a:t>Solutions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63" name="Content Placeholder 2">
            <a:extLst>
              <a:ext uri="{FF2B5EF4-FFF2-40B4-BE49-F238E27FC236}">
                <a16:creationId xmlns:a16="http://schemas.microsoft.com/office/drawing/2014/main" id="{0C27111B-90A0-924E-89B6-8AF8B6FD0854}"/>
              </a:ext>
            </a:extLst>
          </p:cNvPr>
          <p:cNvSpPr>
            <a:spLocks noGrp="1"/>
          </p:cNvSpPr>
          <p:nvPr>
            <p:ph sz="half" idx="18" hasCustomPrompt="1"/>
          </p:nvPr>
        </p:nvSpPr>
        <p:spPr>
          <a:xfrm>
            <a:off x="12488876" y="5302250"/>
            <a:ext cx="5037123" cy="3498850"/>
          </a:xfrm>
        </p:spPr>
        <p:txBody>
          <a:bodyPr numCol="1">
            <a:normAutofit/>
          </a:bodyPr>
          <a:lstStyle>
            <a:lvl1pPr marL="285750" indent="-285750">
              <a:lnSpc>
                <a:spcPct val="100000"/>
              </a:lnSpc>
              <a:buClr>
                <a:srgbClr val="00A4E4"/>
              </a:buClr>
              <a:buFont typeface="Arial" charset="0"/>
              <a:buChar char="•"/>
              <a:defRPr sz="2400" b="0" i="0">
                <a:solidFill>
                  <a:srgbClr val="666666"/>
                </a:solidFill>
                <a:latin typeface="Arial" panose="020B0604020202020204" pitchFamily="34" charset="0"/>
                <a:cs typeface="Arial" panose="020B0604020202020204" pitchFamily="34" charset="0"/>
              </a:defRPr>
            </a:lvl1pPr>
            <a:lvl2pPr marL="285750" indent="-285750">
              <a:lnSpc>
                <a:spcPct val="100000"/>
              </a:lnSpc>
              <a:buClr>
                <a:srgbClr val="00A4E4"/>
              </a:buClr>
              <a:buFont typeface="Arial" charset="0"/>
              <a:buChar char="•"/>
              <a:defRPr sz="2400">
                <a:solidFill>
                  <a:srgbClr val="666666"/>
                </a:solidFill>
                <a:latin typeface="Arial" panose="020B0604020202020204" pitchFamily="34" charset="0"/>
                <a:cs typeface="Arial" panose="020B0604020202020204" pitchFamily="34" charset="0"/>
              </a:defRPr>
            </a:lvl2pPr>
            <a:lvl3pPr marL="665559" indent="-285750">
              <a:lnSpc>
                <a:spcPct val="100000"/>
              </a:lnSpc>
              <a:buClr>
                <a:srgbClr val="00A4E4"/>
              </a:buClr>
              <a:buFont typeface="Arial" charset="0"/>
              <a:buChar char="•"/>
              <a:defRPr sz="2400">
                <a:solidFill>
                  <a:srgbClr val="666666"/>
                </a:solidFill>
                <a:latin typeface="Arial" panose="020B0604020202020204" pitchFamily="34" charset="0"/>
                <a:cs typeface="Arial" panose="020B0604020202020204" pitchFamily="34" charset="0"/>
              </a:defRPr>
            </a:lvl3pPr>
            <a:lvl4pPr marL="1143000" indent="-285750">
              <a:lnSpc>
                <a:spcPct val="100000"/>
              </a:lnSpc>
              <a:buClr>
                <a:srgbClr val="00A4E4"/>
              </a:buClr>
              <a:buFont typeface="Arial" charset="0"/>
              <a:buChar char="•"/>
              <a:defRPr sz="2400">
                <a:solidFill>
                  <a:srgbClr val="666666"/>
                </a:solidFill>
                <a:latin typeface="Arial" panose="020B0604020202020204" pitchFamily="34" charset="0"/>
                <a:cs typeface="Arial" panose="020B0604020202020204" pitchFamily="34" charset="0"/>
              </a:defRPr>
            </a:lvl4pPr>
            <a:lvl5pPr marL="1473994" indent="-285750">
              <a:lnSpc>
                <a:spcPct val="100000"/>
              </a:lnSpc>
              <a:buClr>
                <a:srgbClr val="00A4E4"/>
              </a:buClr>
              <a:buFont typeface="Arial" charset="0"/>
              <a:buChar char="•"/>
              <a:defRPr sz="2400">
                <a:solidFill>
                  <a:srgbClr val="666666"/>
                </a:solidFill>
                <a:latin typeface="Arial" panose="020B0604020202020204" pitchFamily="34" charset="0"/>
                <a:cs typeface="Arial" panose="020B0604020202020204" pitchFamily="34" charset="0"/>
              </a:defRPr>
            </a:lvl5pPr>
            <a:lvl6pPr>
              <a:defRPr sz="1950"/>
            </a:lvl6pPr>
            <a:lvl7pPr>
              <a:defRPr sz="1950"/>
            </a:lvl7pPr>
            <a:lvl8pPr>
              <a:defRPr sz="1950"/>
            </a:lvl8pPr>
            <a:lvl9pPr>
              <a:defRPr sz="1950"/>
            </a:lvl9pPr>
          </a:lstStyle>
          <a:p>
            <a:pPr lvl="0"/>
            <a:r>
              <a:rPr lang="en-US"/>
              <a:t>Results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64" name="Text Placeholder 7">
            <a:extLst>
              <a:ext uri="{FF2B5EF4-FFF2-40B4-BE49-F238E27FC236}">
                <a16:creationId xmlns:a16="http://schemas.microsoft.com/office/drawing/2014/main" id="{525605EF-42B5-D54E-A353-7D1F39F81E6C}"/>
              </a:ext>
            </a:extLst>
          </p:cNvPr>
          <p:cNvSpPr>
            <a:spLocks noGrp="1"/>
          </p:cNvSpPr>
          <p:nvPr>
            <p:ph type="body" sz="quarter" idx="20" hasCustomPrompt="1"/>
          </p:nvPr>
        </p:nvSpPr>
        <p:spPr>
          <a:xfrm>
            <a:off x="769121" y="3495860"/>
            <a:ext cx="16741508" cy="732533"/>
          </a:xfrm>
        </p:spPr>
        <p:txBody>
          <a:bodyPr anchor="ctr">
            <a:normAutofit/>
          </a:bodyPr>
          <a:lstStyle>
            <a:lvl1pPr marL="0" marR="0" indent="0" algn="l" defTabSz="489833" rtl="0" eaLnBrk="1" fontAlgn="auto" latinLnBrk="0" hangingPunct="1">
              <a:lnSpc>
                <a:spcPct val="100000"/>
              </a:lnSpc>
              <a:spcBef>
                <a:spcPts val="0"/>
              </a:spcBef>
              <a:spcAft>
                <a:spcPts val="0"/>
              </a:spcAft>
              <a:buClrTx/>
              <a:buSzTx/>
              <a:buFont typeface="Arial"/>
              <a:buNone/>
              <a:tabLst/>
              <a:defRPr lang="en-US" sz="2400" b="0" i="0" kern="1200" baseline="0" smtClean="0">
                <a:solidFill>
                  <a:srgbClr val="4D4D4D"/>
                </a:solidFill>
                <a:effectLst/>
                <a:latin typeface="+mj-lt"/>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1603F47-892A-5648-80C0-7541065DA177}"/>
              </a:ext>
            </a:extLst>
          </p:cNvPr>
          <p:cNvSpPr>
            <a:spLocks noGrp="1"/>
          </p:cNvSpPr>
          <p:nvPr>
            <p:ph type="pic" sz="quarter" idx="25" hasCustomPrompt="1"/>
          </p:nvPr>
        </p:nvSpPr>
        <p:spPr>
          <a:xfrm>
            <a:off x="9144000" y="0"/>
            <a:ext cx="9144000" cy="3176588"/>
          </a:xfrm>
        </p:spPr>
        <p:txBody>
          <a:bodyPr/>
          <a:lstStyle/>
          <a:p>
            <a:r>
              <a:rPr lang="en-US"/>
              <a:t>Click to insert picture</a:t>
            </a:r>
          </a:p>
        </p:txBody>
      </p:sp>
      <p:sp>
        <p:nvSpPr>
          <p:cNvPr id="4" name="TextBox 3">
            <a:extLst>
              <a:ext uri="{FF2B5EF4-FFF2-40B4-BE49-F238E27FC236}">
                <a16:creationId xmlns:a16="http://schemas.microsoft.com/office/drawing/2014/main" id="{51BF1A19-CCE5-D34F-A968-6C8A000B4808}"/>
              </a:ext>
            </a:extLst>
          </p:cNvPr>
          <p:cNvSpPr txBox="1"/>
          <p:nvPr userDrawn="1"/>
        </p:nvSpPr>
        <p:spPr>
          <a:xfrm>
            <a:off x="769121" y="4572000"/>
            <a:ext cx="5059111" cy="592022"/>
          </a:xfrm>
          <a:prstGeom prst="rect">
            <a:avLst/>
          </a:prstGeom>
          <a:noFill/>
        </p:spPr>
        <p:txBody>
          <a:bodyPr wrap="square" rtlCol="0">
            <a:spAutoFit/>
          </a:bodyPr>
          <a:lstStyle/>
          <a:p>
            <a:pPr marL="0" lvl="0" indent="0" algn="l" defTabSz="1371600" rtl="0" eaLnBrk="1" latinLnBrk="0" hangingPunct="1">
              <a:lnSpc>
                <a:spcPct val="110000"/>
              </a:lnSpc>
              <a:spcBef>
                <a:spcPts val="0"/>
              </a:spcBef>
              <a:spcAft>
                <a:spcPts val="600"/>
              </a:spcAft>
              <a:buClr>
                <a:schemeClr val="accent6"/>
              </a:buClr>
              <a:buFontTx/>
              <a:buNone/>
            </a:pPr>
            <a:r>
              <a:rPr lang="en-US" sz="3200" b="1" i="0" kern="1200">
                <a:solidFill>
                  <a:srgbClr val="4D4D4D"/>
                </a:solidFill>
                <a:latin typeface="Arial" panose="020B0604020202020204" pitchFamily="34" charset="0"/>
                <a:ea typeface="+mn-ea"/>
                <a:cs typeface="Arial" panose="020B0604020202020204" pitchFamily="34" charset="0"/>
              </a:rPr>
              <a:t>Challenges</a:t>
            </a:r>
          </a:p>
        </p:txBody>
      </p:sp>
      <p:sp>
        <p:nvSpPr>
          <p:cNvPr id="15" name="TextBox 14">
            <a:extLst>
              <a:ext uri="{FF2B5EF4-FFF2-40B4-BE49-F238E27FC236}">
                <a16:creationId xmlns:a16="http://schemas.microsoft.com/office/drawing/2014/main" id="{D159E9EE-D47E-0849-8461-098497F16D2F}"/>
              </a:ext>
            </a:extLst>
          </p:cNvPr>
          <p:cNvSpPr txBox="1"/>
          <p:nvPr userDrawn="1"/>
        </p:nvSpPr>
        <p:spPr>
          <a:xfrm>
            <a:off x="6633904" y="4572000"/>
            <a:ext cx="2970730" cy="592022"/>
          </a:xfrm>
          <a:prstGeom prst="rect">
            <a:avLst/>
          </a:prstGeom>
          <a:noFill/>
        </p:spPr>
        <p:txBody>
          <a:bodyPr wrap="square" rtlCol="0">
            <a:spAutoFit/>
          </a:bodyPr>
          <a:lstStyle/>
          <a:p>
            <a:pPr marL="0" lvl="0" indent="0" algn="l" defTabSz="1371600" rtl="0" eaLnBrk="1" latinLnBrk="0" hangingPunct="1">
              <a:lnSpc>
                <a:spcPct val="110000"/>
              </a:lnSpc>
              <a:spcBef>
                <a:spcPts val="0"/>
              </a:spcBef>
              <a:spcAft>
                <a:spcPts val="600"/>
              </a:spcAft>
              <a:buClr>
                <a:schemeClr val="accent6"/>
              </a:buClr>
              <a:buFontTx/>
              <a:buNone/>
            </a:pPr>
            <a:r>
              <a:rPr lang="en-US" sz="3200" b="1" i="0" kern="1200">
                <a:solidFill>
                  <a:srgbClr val="4D4D4D"/>
                </a:solidFill>
                <a:latin typeface="Arial" panose="020B0604020202020204" pitchFamily="34" charset="0"/>
                <a:ea typeface="+mn-ea"/>
                <a:cs typeface="Arial" panose="020B0604020202020204" pitchFamily="34" charset="0"/>
              </a:rPr>
              <a:t>Solutions</a:t>
            </a:r>
          </a:p>
        </p:txBody>
      </p:sp>
      <p:sp>
        <p:nvSpPr>
          <p:cNvPr id="16" name="TextBox 15">
            <a:extLst>
              <a:ext uri="{FF2B5EF4-FFF2-40B4-BE49-F238E27FC236}">
                <a16:creationId xmlns:a16="http://schemas.microsoft.com/office/drawing/2014/main" id="{F7CF01D6-A775-D54E-A5AC-5D09A5F65E53}"/>
              </a:ext>
            </a:extLst>
          </p:cNvPr>
          <p:cNvSpPr txBox="1"/>
          <p:nvPr userDrawn="1"/>
        </p:nvSpPr>
        <p:spPr>
          <a:xfrm>
            <a:off x="12488876" y="4572000"/>
            <a:ext cx="2970730" cy="592022"/>
          </a:xfrm>
          <a:prstGeom prst="rect">
            <a:avLst/>
          </a:prstGeom>
          <a:noFill/>
        </p:spPr>
        <p:txBody>
          <a:bodyPr wrap="square" rtlCol="0">
            <a:spAutoFit/>
          </a:bodyPr>
          <a:lstStyle/>
          <a:p>
            <a:pPr marL="0" lvl="0" indent="0" algn="l" defTabSz="1371600" rtl="0" eaLnBrk="1" latinLnBrk="0" hangingPunct="1">
              <a:lnSpc>
                <a:spcPct val="110000"/>
              </a:lnSpc>
              <a:spcBef>
                <a:spcPts val="0"/>
              </a:spcBef>
              <a:spcAft>
                <a:spcPts val="600"/>
              </a:spcAft>
              <a:buClr>
                <a:schemeClr val="accent6"/>
              </a:buClr>
              <a:buFontTx/>
              <a:buNone/>
            </a:pPr>
            <a:r>
              <a:rPr lang="en-US" sz="3200" b="1" i="0" kern="1200">
                <a:solidFill>
                  <a:srgbClr val="4D4D4D"/>
                </a:solidFill>
                <a:latin typeface="Arial" panose="020B0604020202020204" pitchFamily="34" charset="0"/>
                <a:ea typeface="+mn-ea"/>
                <a:cs typeface="Arial" panose="020B0604020202020204" pitchFamily="34" charset="0"/>
              </a:rPr>
              <a:t>Results</a:t>
            </a:r>
          </a:p>
        </p:txBody>
      </p:sp>
      <p:sp>
        <p:nvSpPr>
          <p:cNvPr id="6" name="Text Placeholder 5">
            <a:extLst>
              <a:ext uri="{FF2B5EF4-FFF2-40B4-BE49-F238E27FC236}">
                <a16:creationId xmlns:a16="http://schemas.microsoft.com/office/drawing/2014/main" id="{E9E2AE8D-9272-E241-9207-37B0FC8C02F0}"/>
              </a:ext>
            </a:extLst>
          </p:cNvPr>
          <p:cNvSpPr>
            <a:spLocks noGrp="1"/>
          </p:cNvSpPr>
          <p:nvPr>
            <p:ph type="body" sz="quarter" idx="26" hasCustomPrompt="1"/>
          </p:nvPr>
        </p:nvSpPr>
        <p:spPr>
          <a:xfrm>
            <a:off x="769121" y="2024864"/>
            <a:ext cx="7930498" cy="1162718"/>
          </a:xfrm>
        </p:spPr>
        <p:txBody>
          <a:bodyPr anchor="ctr">
            <a:normAutofit/>
          </a:bodyPr>
          <a:lstStyle>
            <a:lvl1pPr marL="0" indent="0">
              <a:lnSpc>
                <a:spcPct val="100000"/>
              </a:lnSpc>
              <a:spcAft>
                <a:spcPts val="0"/>
              </a:spcAft>
              <a:buNone/>
              <a:defRPr sz="2800">
                <a:solidFill>
                  <a:srgbClr val="4D4D4D"/>
                </a:solidFill>
                <a:latin typeface="Arial" panose="020B0604020202020204" pitchFamily="34" charset="0"/>
                <a:cs typeface="Arial" panose="020B0604020202020204" pitchFamily="34" charset="0"/>
              </a:defRPr>
            </a:lvl1pPr>
            <a:lvl2pPr marL="0" indent="0">
              <a:lnSpc>
                <a:spcPct val="100000"/>
              </a:lnSpc>
              <a:spcAft>
                <a:spcPts val="0"/>
              </a:spcAft>
              <a:buNone/>
              <a:defRPr sz="2800">
                <a:latin typeface="+mj-lt"/>
              </a:defRPr>
            </a:lvl2pPr>
            <a:lvl3pPr marL="0" indent="0">
              <a:lnSpc>
                <a:spcPct val="100000"/>
              </a:lnSpc>
              <a:spcAft>
                <a:spcPts val="0"/>
              </a:spcAft>
              <a:buNone/>
              <a:defRPr sz="2800">
                <a:latin typeface="+mj-lt"/>
              </a:defRPr>
            </a:lvl3pPr>
            <a:lvl4pPr marL="0" indent="0">
              <a:lnSpc>
                <a:spcPct val="100000"/>
              </a:lnSpc>
              <a:spcAft>
                <a:spcPts val="0"/>
              </a:spcAft>
              <a:buNone/>
              <a:defRPr sz="2800">
                <a:latin typeface="+mj-lt"/>
              </a:defRPr>
            </a:lvl4pPr>
            <a:lvl5pPr marL="0" indent="0">
              <a:lnSpc>
                <a:spcPct val="100000"/>
              </a:lnSpc>
              <a:spcAft>
                <a:spcPts val="0"/>
              </a:spcAft>
              <a:buNone/>
              <a:defRPr sz="2800">
                <a:latin typeface="+mj-lt"/>
              </a:defRPr>
            </a:lvl5pPr>
          </a:lstStyle>
          <a:p>
            <a:pPr lvl="0"/>
            <a:r>
              <a:rPr lang="en-US"/>
              <a:t>Click to edit Master title</a:t>
            </a:r>
          </a:p>
        </p:txBody>
      </p:sp>
    </p:spTree>
    <p:extLst>
      <p:ext uri="{BB962C8B-B14F-4D97-AF65-F5344CB8AC3E}">
        <p14:creationId xmlns:p14="http://schemas.microsoft.com/office/powerpoint/2010/main" val="353074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S DEMO BLOWN OUT">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7">
            <a:extLst>
              <a:ext uri="{FF2B5EF4-FFF2-40B4-BE49-F238E27FC236}">
                <a16:creationId xmlns:a16="http://schemas.microsoft.com/office/drawing/2014/main" id="{41328A59-237A-445C-AD7F-A1D930AA7840}"/>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4D4D4D"/>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pic>
        <p:nvPicPr>
          <p:cNvPr id="5" name="Picture 4">
            <a:extLst>
              <a:ext uri="{FF2B5EF4-FFF2-40B4-BE49-F238E27FC236}">
                <a16:creationId xmlns:a16="http://schemas.microsoft.com/office/drawing/2014/main" id="{0913D20E-CAB8-4E47-AA18-19F4EA9AD1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30742" y="867016"/>
            <a:ext cx="15170653" cy="8632583"/>
          </a:xfrm>
          <a:prstGeom prst="rect">
            <a:avLst/>
          </a:prstGeom>
        </p:spPr>
      </p:pic>
      <p:sp>
        <p:nvSpPr>
          <p:cNvPr id="6" name="Picture Placeholder 5"/>
          <p:cNvSpPr>
            <a:spLocks noGrp="1"/>
          </p:cNvSpPr>
          <p:nvPr>
            <p:ph type="pic" sz="quarter" idx="11"/>
          </p:nvPr>
        </p:nvSpPr>
        <p:spPr>
          <a:xfrm>
            <a:off x="9008074" y="2174876"/>
            <a:ext cx="9082217" cy="5597524"/>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sp>
        <p:nvSpPr>
          <p:cNvPr id="4" name="Text Placeholder 3">
            <a:extLst>
              <a:ext uri="{FF2B5EF4-FFF2-40B4-BE49-F238E27FC236}">
                <a16:creationId xmlns:a16="http://schemas.microsoft.com/office/drawing/2014/main" id="{E24A1CA2-6ECD-4747-A649-199E54A9B7AD}"/>
              </a:ext>
            </a:extLst>
          </p:cNvPr>
          <p:cNvSpPr>
            <a:spLocks noGrp="1"/>
          </p:cNvSpPr>
          <p:nvPr>
            <p:ph type="body" sz="quarter" idx="12"/>
          </p:nvPr>
        </p:nvSpPr>
        <p:spPr>
          <a:xfrm>
            <a:off x="762000" y="4349579"/>
            <a:ext cx="7454900" cy="3422821"/>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6C58DC6D-8ED7-8B4B-9487-1429C3CE4303}"/>
              </a:ext>
            </a:extLst>
          </p:cNvPr>
          <p:cNvSpPr>
            <a:spLocks noGrp="1"/>
          </p:cNvSpPr>
          <p:nvPr>
            <p:ph type="body" sz="quarter" idx="13" hasCustomPrompt="1"/>
          </p:nvPr>
        </p:nvSpPr>
        <p:spPr>
          <a:xfrm>
            <a:off x="762000" y="2907099"/>
            <a:ext cx="7454900" cy="1220788"/>
          </a:xfrm>
        </p:spPr>
        <p:txBody>
          <a:bodyPr anchor="b">
            <a:noAutofit/>
          </a:bodyPr>
          <a:lstStyle>
            <a:lvl1pPr marL="0" indent="0">
              <a:lnSpc>
                <a:spcPct val="90000"/>
              </a:lnSpc>
              <a:buNone/>
              <a:defRPr sz="6000" b="1">
                <a:solidFill>
                  <a:srgbClr val="4D4D4D"/>
                </a:solidFill>
              </a:defRPr>
            </a:lvl1pPr>
            <a:lvl2pPr marL="0" indent="0">
              <a:buNone/>
              <a:defRPr/>
            </a:lvl2pPr>
            <a:lvl3pPr marL="0" indent="0">
              <a:buNone/>
              <a:defRPr/>
            </a:lvl3pPr>
            <a:lvl4pPr marL="0" indent="0">
              <a:buNone/>
              <a:defRPr/>
            </a:lvl4pPr>
            <a:lvl5pPr marL="0" indent="0">
              <a:buNone/>
              <a:defRPr/>
            </a:lvl5pPr>
          </a:lstStyle>
          <a:p>
            <a:pPr lvl="0"/>
            <a:r>
              <a:rPr lang="en-US"/>
              <a:t>Name of Product</a:t>
            </a:r>
          </a:p>
        </p:txBody>
      </p:sp>
    </p:spTree>
    <p:extLst>
      <p:ext uri="{BB962C8B-B14F-4D97-AF65-F5344CB8AC3E}">
        <p14:creationId xmlns:p14="http://schemas.microsoft.com/office/powerpoint/2010/main" val="4193880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S for DEVICES OPT-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rgbClr val="00A4E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a:solidFill>
                <a:schemeClr val="tx1"/>
              </a:solidFill>
              <a:latin typeface="Arial" panose="020B0604020202020204" pitchFamily="34" charset="0"/>
            </a:endParaRPr>
          </a:p>
        </p:txBody>
      </p:sp>
      <p:cxnSp>
        <p:nvCxnSpPr>
          <p:cNvPr id="2" name="Straight Connector 1"/>
          <p:cNvCxnSpPr/>
          <p:nvPr userDrawn="1"/>
        </p:nvCxnSpPr>
        <p:spPr>
          <a:xfrm>
            <a:off x="704850" y="685800"/>
            <a:ext cx="0" cy="1028700"/>
          </a:xfrm>
          <a:prstGeom prst="line">
            <a:avLst/>
          </a:prstGeom>
          <a:ln w="635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sp>
        <p:nvSpPr>
          <p:cNvPr id="13" name="Title 7">
            <a:extLst>
              <a:ext uri="{FF2B5EF4-FFF2-40B4-BE49-F238E27FC236}">
                <a16:creationId xmlns:a16="http://schemas.microsoft.com/office/drawing/2014/main" id="{6B99A361-073C-4BBA-B799-C5018CF1530E}"/>
              </a:ext>
            </a:extLst>
          </p:cNvPr>
          <p:cNvSpPr>
            <a:spLocks noGrp="1"/>
          </p:cNvSpPr>
          <p:nvPr>
            <p:ph type="title" hasCustomPrompt="1"/>
          </p:nvPr>
        </p:nvSpPr>
        <p:spPr>
          <a:xfrm>
            <a:off x="876299" y="867017"/>
            <a:ext cx="15087601" cy="719043"/>
          </a:xfrm>
          <a:prstGeom prst="rect">
            <a:avLst/>
          </a:prstGeom>
          <a:noFill/>
        </p:spPr>
        <p:txBody>
          <a:bodyPr wrap="square" rtlCol="0" anchor="ctr">
            <a:spAutoFit/>
          </a:bodyPr>
          <a:lstStyle>
            <a:lvl1pPr>
              <a:defRPr lang="uk-UA" sz="4500" b="0" i="0">
                <a:solidFill>
                  <a:schemeClr val="bg2"/>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pic>
        <p:nvPicPr>
          <p:cNvPr id="8" name="Picture 7">
            <a:extLst>
              <a:ext uri="{FF2B5EF4-FFF2-40B4-BE49-F238E27FC236}">
                <a16:creationId xmlns:a16="http://schemas.microsoft.com/office/drawing/2014/main" id="{70D186BE-924C-3C42-B323-504C7B64355D}"/>
              </a:ext>
            </a:extLst>
          </p:cNvPr>
          <p:cNvPicPr>
            <a:picLocks noChangeAspect="1"/>
          </p:cNvPicPr>
          <p:nvPr userDrawn="1"/>
        </p:nvPicPr>
        <p:blipFill>
          <a:blip r:embed="rId2"/>
          <a:stretch>
            <a:fillRect/>
          </a:stretch>
        </p:blipFill>
        <p:spPr>
          <a:xfrm>
            <a:off x="-185867" y="7790688"/>
            <a:ext cx="1892300" cy="635000"/>
          </a:xfrm>
          <a:prstGeom prst="rect">
            <a:avLst/>
          </a:prstGeom>
        </p:spPr>
      </p:pic>
      <p:pic>
        <p:nvPicPr>
          <p:cNvPr id="5" name="Graphic 4">
            <a:extLst>
              <a:ext uri="{FF2B5EF4-FFF2-40B4-BE49-F238E27FC236}">
                <a16:creationId xmlns:a16="http://schemas.microsoft.com/office/drawing/2014/main" id="{77831E5A-3DBE-C948-ABAF-9C5ACD03CF8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489884" y="5485031"/>
            <a:ext cx="1341922" cy="575109"/>
          </a:xfrm>
          <a:prstGeom prst="rect">
            <a:avLst/>
          </a:prstGeom>
        </p:spPr>
      </p:pic>
    </p:spTree>
    <p:extLst>
      <p:ext uri="{BB962C8B-B14F-4D97-AF65-F5344CB8AC3E}">
        <p14:creationId xmlns:p14="http://schemas.microsoft.com/office/powerpoint/2010/main" val="3725685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S for DEVICES OPT-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rgbClr val="00A4E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a:solidFill>
                <a:schemeClr val="tx1"/>
              </a:solidFill>
              <a:latin typeface="Arial" panose="020B0604020202020204" pitchFamily="34" charset="0"/>
            </a:endParaRPr>
          </a:p>
        </p:txBody>
      </p:sp>
      <p:cxnSp>
        <p:nvCxnSpPr>
          <p:cNvPr id="2" name="Straight Connector 1"/>
          <p:cNvCxnSpPr/>
          <p:nvPr userDrawn="1"/>
        </p:nvCxnSpPr>
        <p:spPr>
          <a:xfrm>
            <a:off x="704850" y="685800"/>
            <a:ext cx="0" cy="1028700"/>
          </a:xfrm>
          <a:prstGeom prst="line">
            <a:avLst/>
          </a:prstGeom>
          <a:ln w="635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sp>
        <p:nvSpPr>
          <p:cNvPr id="7" name="Title 7">
            <a:extLst>
              <a:ext uri="{FF2B5EF4-FFF2-40B4-BE49-F238E27FC236}">
                <a16:creationId xmlns:a16="http://schemas.microsoft.com/office/drawing/2014/main" id="{82BEC3FE-1065-46FC-9C1E-9AA4EDEA27FD}"/>
              </a:ext>
            </a:extLst>
          </p:cNvPr>
          <p:cNvSpPr>
            <a:spLocks noGrp="1"/>
          </p:cNvSpPr>
          <p:nvPr>
            <p:ph type="title" hasCustomPrompt="1"/>
          </p:nvPr>
        </p:nvSpPr>
        <p:spPr>
          <a:xfrm>
            <a:off x="876299" y="867017"/>
            <a:ext cx="15087601" cy="719043"/>
          </a:xfrm>
          <a:prstGeom prst="rect">
            <a:avLst/>
          </a:prstGeom>
          <a:noFill/>
        </p:spPr>
        <p:txBody>
          <a:bodyPr wrap="square" rtlCol="0" anchor="ctr">
            <a:spAutoFit/>
          </a:bodyPr>
          <a:lstStyle>
            <a:lvl1pPr>
              <a:defRPr lang="uk-UA" sz="4500" b="0" i="0">
                <a:solidFill>
                  <a:schemeClr val="bg2"/>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pic>
        <p:nvPicPr>
          <p:cNvPr id="11" name="Picture 10">
            <a:extLst>
              <a:ext uri="{FF2B5EF4-FFF2-40B4-BE49-F238E27FC236}">
                <a16:creationId xmlns:a16="http://schemas.microsoft.com/office/drawing/2014/main" id="{693FAB24-F1D0-CF40-83E5-D21E9AF6B5AB}"/>
              </a:ext>
            </a:extLst>
          </p:cNvPr>
          <p:cNvPicPr>
            <a:picLocks noChangeAspect="1"/>
          </p:cNvPicPr>
          <p:nvPr userDrawn="1"/>
        </p:nvPicPr>
        <p:blipFill>
          <a:blip r:embed="rId2"/>
          <a:stretch>
            <a:fillRect/>
          </a:stretch>
        </p:blipFill>
        <p:spPr>
          <a:xfrm>
            <a:off x="812128" y="7955863"/>
            <a:ext cx="381000" cy="165100"/>
          </a:xfrm>
          <a:prstGeom prst="rect">
            <a:avLst/>
          </a:prstGeom>
        </p:spPr>
      </p:pic>
      <p:pic>
        <p:nvPicPr>
          <p:cNvPr id="12" name="Picture 11">
            <a:extLst>
              <a:ext uri="{FF2B5EF4-FFF2-40B4-BE49-F238E27FC236}">
                <a16:creationId xmlns:a16="http://schemas.microsoft.com/office/drawing/2014/main" id="{D25AD6FD-AA0D-FE44-B9DA-F1223F8D0630}"/>
              </a:ext>
            </a:extLst>
          </p:cNvPr>
          <p:cNvPicPr>
            <a:picLocks noChangeAspect="1"/>
          </p:cNvPicPr>
          <p:nvPr userDrawn="1"/>
        </p:nvPicPr>
        <p:blipFill>
          <a:blip r:embed="rId3"/>
          <a:stretch>
            <a:fillRect/>
          </a:stretch>
        </p:blipFill>
        <p:spPr>
          <a:xfrm>
            <a:off x="1345528" y="7492687"/>
            <a:ext cx="381000" cy="165100"/>
          </a:xfrm>
          <a:prstGeom prst="rect">
            <a:avLst/>
          </a:prstGeom>
        </p:spPr>
      </p:pic>
      <p:pic>
        <p:nvPicPr>
          <p:cNvPr id="5" name="Graphic 4">
            <a:extLst>
              <a:ext uri="{FF2B5EF4-FFF2-40B4-BE49-F238E27FC236}">
                <a16:creationId xmlns:a16="http://schemas.microsoft.com/office/drawing/2014/main" id="{FB7C3FE3-5C6B-0341-A1F4-18BDFA03838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336345" y="5481828"/>
            <a:ext cx="2025513" cy="639636"/>
          </a:xfrm>
          <a:prstGeom prst="rect">
            <a:avLst/>
          </a:prstGeom>
        </p:spPr>
      </p:pic>
    </p:spTree>
    <p:extLst>
      <p:ext uri="{BB962C8B-B14F-4D97-AF65-F5344CB8AC3E}">
        <p14:creationId xmlns:p14="http://schemas.microsoft.com/office/powerpoint/2010/main" val="381557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OS for Device_Phone">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rgbClr val="00A4E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a:solidFill>
                <a:schemeClr val="tx1"/>
              </a:solidFill>
              <a:latin typeface="Arial" panose="020B0604020202020204" pitchFamily="34" charset="0"/>
            </a:endParaRPr>
          </a:p>
        </p:txBody>
      </p:sp>
      <p:cxnSp>
        <p:nvCxnSpPr>
          <p:cNvPr id="2" name="Straight Connector 1"/>
          <p:cNvCxnSpPr/>
          <p:nvPr userDrawn="1"/>
        </p:nvCxnSpPr>
        <p:spPr>
          <a:xfrm>
            <a:off x="704850" y="685800"/>
            <a:ext cx="0" cy="1028700"/>
          </a:xfrm>
          <a:prstGeom prst="line">
            <a:avLst/>
          </a:prstGeom>
          <a:ln w="635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7">
            <a:extLst>
              <a:ext uri="{FF2B5EF4-FFF2-40B4-BE49-F238E27FC236}">
                <a16:creationId xmlns:a16="http://schemas.microsoft.com/office/drawing/2014/main" id="{82BEC3FE-1065-46FC-9C1E-9AA4EDEA27FD}"/>
              </a:ext>
            </a:extLst>
          </p:cNvPr>
          <p:cNvSpPr>
            <a:spLocks noGrp="1"/>
          </p:cNvSpPr>
          <p:nvPr>
            <p:ph type="title" hasCustomPrompt="1"/>
          </p:nvPr>
        </p:nvSpPr>
        <p:spPr>
          <a:xfrm>
            <a:off x="876299" y="867017"/>
            <a:ext cx="15087601" cy="719043"/>
          </a:xfrm>
          <a:prstGeom prst="rect">
            <a:avLst/>
          </a:prstGeom>
          <a:noFill/>
        </p:spPr>
        <p:txBody>
          <a:bodyPr wrap="square" rtlCol="0" anchor="ctr">
            <a:spAutoFit/>
          </a:bodyPr>
          <a:lstStyle>
            <a:lvl1pPr>
              <a:defRPr lang="uk-UA" sz="4500" b="0" i="0">
                <a:solidFill>
                  <a:schemeClr val="bg2"/>
                </a:solidFill>
                <a:latin typeface="Arial" panose="020B0604020202020204" pitchFamily="34" charset="0"/>
                <a:ea typeface="Roboto Condensed" panose="02000000000000000000" pitchFamily="2" charset="0"/>
                <a:cs typeface="+mn-cs"/>
              </a:defRPr>
            </a:lvl1pPr>
          </a:lstStyle>
          <a:p>
            <a:pPr marL="0" lvl="0"/>
            <a:r>
              <a:rPr lang="en-US"/>
              <a:t>Phone slide example</a:t>
            </a:r>
            <a:endParaRPr lang="uk-UA"/>
          </a:p>
        </p:txBody>
      </p:sp>
      <p:pic>
        <p:nvPicPr>
          <p:cNvPr id="6" name="Picture 5">
            <a:extLst>
              <a:ext uri="{FF2B5EF4-FFF2-40B4-BE49-F238E27FC236}">
                <a16:creationId xmlns:a16="http://schemas.microsoft.com/office/drawing/2014/main" id="{187535AE-7D4A-1B4F-B195-7214DE3A39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2049" y="1918386"/>
            <a:ext cx="3478426" cy="6716963"/>
          </a:xfrm>
          <a:prstGeom prst="rect">
            <a:avLst/>
          </a:prstGeom>
        </p:spPr>
      </p:pic>
      <p:sp>
        <p:nvSpPr>
          <p:cNvPr id="33" name="Picture Placeholder 32">
            <a:extLst>
              <a:ext uri="{FF2B5EF4-FFF2-40B4-BE49-F238E27FC236}">
                <a16:creationId xmlns:a16="http://schemas.microsoft.com/office/drawing/2014/main" id="{8F7AACB5-5013-F846-BE0D-BD749E8B2D66}"/>
              </a:ext>
            </a:extLst>
          </p:cNvPr>
          <p:cNvSpPr>
            <a:spLocks noGrp="1"/>
          </p:cNvSpPr>
          <p:nvPr>
            <p:ph type="pic" sz="quarter" idx="10"/>
          </p:nvPr>
        </p:nvSpPr>
        <p:spPr>
          <a:xfrm>
            <a:off x="2244725" y="2825750"/>
            <a:ext cx="2728913" cy="4891088"/>
          </a:xfrm>
        </p:spPr>
        <p:txBody>
          <a:bodyPr/>
          <a:lstStyle/>
          <a:p>
            <a:endParaRPr lang="en-CO"/>
          </a:p>
        </p:txBody>
      </p:sp>
      <p:sp>
        <p:nvSpPr>
          <p:cNvPr id="42" name="Text Placeholder 41">
            <a:extLst>
              <a:ext uri="{FF2B5EF4-FFF2-40B4-BE49-F238E27FC236}">
                <a16:creationId xmlns:a16="http://schemas.microsoft.com/office/drawing/2014/main" id="{190C4193-FFA8-F34D-8BCE-36D1C6443E5A}"/>
              </a:ext>
            </a:extLst>
          </p:cNvPr>
          <p:cNvSpPr>
            <a:spLocks noGrp="1"/>
          </p:cNvSpPr>
          <p:nvPr>
            <p:ph type="body" sz="quarter" idx="12"/>
          </p:nvPr>
        </p:nvSpPr>
        <p:spPr>
          <a:xfrm>
            <a:off x="6761163" y="6415087"/>
            <a:ext cx="7148512" cy="2701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6" name="Text Placeholder 45">
            <a:extLst>
              <a:ext uri="{FF2B5EF4-FFF2-40B4-BE49-F238E27FC236}">
                <a16:creationId xmlns:a16="http://schemas.microsoft.com/office/drawing/2014/main" id="{DCEE73CD-6454-1245-8403-599037AF7A72}"/>
              </a:ext>
            </a:extLst>
          </p:cNvPr>
          <p:cNvSpPr>
            <a:spLocks noGrp="1"/>
          </p:cNvSpPr>
          <p:nvPr>
            <p:ph type="body" sz="quarter" idx="13" hasCustomPrompt="1"/>
          </p:nvPr>
        </p:nvSpPr>
        <p:spPr>
          <a:xfrm>
            <a:off x="6054725" y="2078038"/>
            <a:ext cx="9129713" cy="2063750"/>
          </a:xfrm>
        </p:spPr>
        <p:txBody>
          <a:bodyPr/>
          <a:lstStyle>
            <a:lvl1pPr marL="0" indent="0">
              <a:buNone/>
              <a:defRPr/>
            </a:lvl1pPr>
          </a:lstStyle>
          <a:p>
            <a:pPr lvl="0"/>
            <a:r>
              <a:rPr lang="en-US" sz="2000">
                <a:solidFill>
                  <a:schemeClr val="bg2"/>
                </a:solidFill>
                <a:latin typeface="Arial" panose="020B0604020202020204" pitchFamily="34" charset="0"/>
              </a:rPr>
              <a:t>Lorem ipsum dolor sit </a:t>
            </a:r>
            <a:r>
              <a:rPr lang="en-US" sz="2000" err="1">
                <a:solidFill>
                  <a:schemeClr val="bg2"/>
                </a:solidFill>
                <a:latin typeface="Arial" panose="020B0604020202020204" pitchFamily="34" charset="0"/>
              </a:rPr>
              <a:t>amet</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consectetuer</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adipiscing</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elit</a:t>
            </a:r>
            <a:r>
              <a:rPr lang="en-US" sz="2000">
                <a:solidFill>
                  <a:schemeClr val="bg2"/>
                </a:solidFill>
                <a:latin typeface="Arial" panose="020B0604020202020204" pitchFamily="34" charset="0"/>
              </a:rPr>
              <a:t>. Maecenas </a:t>
            </a:r>
            <a:r>
              <a:rPr lang="en-US" sz="2000" err="1">
                <a:solidFill>
                  <a:schemeClr val="bg2"/>
                </a:solidFill>
                <a:latin typeface="Arial" panose="020B0604020202020204" pitchFamily="34" charset="0"/>
              </a:rPr>
              <a:t>porttitor</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congue</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massa</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Fusce</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posuere</a:t>
            </a:r>
            <a:r>
              <a:rPr lang="en-US" sz="2000">
                <a:solidFill>
                  <a:schemeClr val="bg2"/>
                </a:solidFill>
                <a:latin typeface="Arial" panose="020B0604020202020204" pitchFamily="34" charset="0"/>
              </a:rPr>
              <a:t>, magna sed pulvinar </a:t>
            </a:r>
            <a:r>
              <a:rPr lang="en-US" sz="2000" err="1">
                <a:solidFill>
                  <a:schemeClr val="bg2"/>
                </a:solidFill>
                <a:latin typeface="Arial" panose="020B0604020202020204" pitchFamily="34" charset="0"/>
              </a:rPr>
              <a:t>ultricies</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purus</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lectus</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malesuada</a:t>
            </a:r>
            <a:r>
              <a:rPr lang="en-US" sz="2000">
                <a:solidFill>
                  <a:schemeClr val="bg2"/>
                </a:solidFill>
                <a:latin typeface="Arial" panose="020B0604020202020204" pitchFamily="34" charset="0"/>
              </a:rPr>
              <a:t> libero, sit </a:t>
            </a:r>
            <a:r>
              <a:rPr lang="en-US" sz="2000" err="1">
                <a:solidFill>
                  <a:schemeClr val="bg2"/>
                </a:solidFill>
                <a:latin typeface="Arial" panose="020B0604020202020204" pitchFamily="34" charset="0"/>
              </a:rPr>
              <a:t>amet</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commodo</a:t>
            </a:r>
            <a:r>
              <a:rPr lang="en-US" sz="2000">
                <a:solidFill>
                  <a:schemeClr val="bg2"/>
                </a:solidFill>
                <a:latin typeface="Arial" panose="020B0604020202020204" pitchFamily="34" charset="0"/>
              </a:rPr>
              <a:t> magna eros </a:t>
            </a:r>
            <a:r>
              <a:rPr lang="en-US" sz="2000" err="1">
                <a:solidFill>
                  <a:schemeClr val="bg2"/>
                </a:solidFill>
                <a:latin typeface="Arial" panose="020B0604020202020204" pitchFamily="34" charset="0"/>
              </a:rPr>
              <a:t>quis</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urna</a:t>
            </a:r>
            <a:r>
              <a:rPr lang="en-US" sz="2000">
                <a:solidFill>
                  <a:schemeClr val="bg2"/>
                </a:solidFill>
                <a:latin typeface="Arial" panose="020B0604020202020204" pitchFamily="34" charset="0"/>
              </a:rPr>
              <a:t>. Nunc </a:t>
            </a:r>
            <a:r>
              <a:rPr lang="en-US" sz="2000" err="1">
                <a:solidFill>
                  <a:schemeClr val="bg2"/>
                </a:solidFill>
                <a:latin typeface="Arial" panose="020B0604020202020204" pitchFamily="34" charset="0"/>
              </a:rPr>
              <a:t>viverra</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imperdiet</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enim</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Fusce</a:t>
            </a:r>
            <a:r>
              <a:rPr lang="en-US" sz="2000">
                <a:solidFill>
                  <a:schemeClr val="bg2"/>
                </a:solidFill>
                <a:latin typeface="Arial" panose="020B0604020202020204" pitchFamily="34" charset="0"/>
              </a:rPr>
              <a:t> est. </a:t>
            </a:r>
            <a:r>
              <a:rPr lang="en-US" sz="2000" err="1">
                <a:solidFill>
                  <a:schemeClr val="bg2"/>
                </a:solidFill>
                <a:latin typeface="Arial" panose="020B0604020202020204" pitchFamily="34" charset="0"/>
              </a:rPr>
              <a:t>Vivamus</a:t>
            </a:r>
            <a:r>
              <a:rPr lang="en-US" sz="2000">
                <a:solidFill>
                  <a:schemeClr val="bg2"/>
                </a:solidFill>
                <a:latin typeface="Arial" panose="020B0604020202020204" pitchFamily="34" charset="0"/>
              </a:rPr>
              <a:t> a </a:t>
            </a:r>
            <a:r>
              <a:rPr lang="en-US" sz="2000" err="1">
                <a:solidFill>
                  <a:schemeClr val="bg2"/>
                </a:solidFill>
                <a:latin typeface="Arial" panose="020B0604020202020204" pitchFamily="34" charset="0"/>
              </a:rPr>
              <a:t>tellus</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Pellentesque</a:t>
            </a:r>
            <a:r>
              <a:rPr lang="en-US" sz="2000">
                <a:solidFill>
                  <a:schemeClr val="bg2"/>
                </a:solidFill>
                <a:latin typeface="Arial" panose="020B0604020202020204" pitchFamily="34" charset="0"/>
              </a:rPr>
              <a:t> habitant </a:t>
            </a:r>
            <a:r>
              <a:rPr lang="en-US" sz="2000" err="1">
                <a:solidFill>
                  <a:schemeClr val="bg2"/>
                </a:solidFill>
                <a:latin typeface="Arial" panose="020B0604020202020204" pitchFamily="34" charset="0"/>
              </a:rPr>
              <a:t>morbi</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tristique</a:t>
            </a:r>
            <a:r>
              <a:rPr lang="en-US" sz="2000">
                <a:solidFill>
                  <a:schemeClr val="bg2"/>
                </a:solidFill>
                <a:latin typeface="Arial" panose="020B0604020202020204" pitchFamily="34" charset="0"/>
              </a:rPr>
              <a:t> </a:t>
            </a:r>
            <a:r>
              <a:rPr lang="en-US" sz="2000" err="1">
                <a:solidFill>
                  <a:schemeClr val="bg2"/>
                </a:solidFill>
                <a:latin typeface="Arial" panose="020B0604020202020204" pitchFamily="34" charset="0"/>
              </a:rPr>
              <a:t>senectus</a:t>
            </a:r>
            <a:endParaRPr lang="en-US" sz="2000">
              <a:solidFill>
                <a:schemeClr val="bg2"/>
              </a:solidFill>
              <a:latin typeface="Arial" panose="020B0604020202020204" pitchFamily="34" charset="0"/>
            </a:endParaRPr>
          </a:p>
        </p:txBody>
      </p:sp>
      <p:pic>
        <p:nvPicPr>
          <p:cNvPr id="9" name="Picture 8">
            <a:extLst>
              <a:ext uri="{FF2B5EF4-FFF2-40B4-BE49-F238E27FC236}">
                <a16:creationId xmlns:a16="http://schemas.microsoft.com/office/drawing/2014/main" id="{A0BB1F12-7B87-024F-84E0-D23379DF2BB9}"/>
              </a:ext>
            </a:extLst>
          </p:cNvPr>
          <p:cNvPicPr>
            <a:picLocks noChangeAspect="1"/>
          </p:cNvPicPr>
          <p:nvPr userDrawn="1"/>
        </p:nvPicPr>
        <p:blipFill>
          <a:blip r:embed="rId3"/>
          <a:stretch>
            <a:fillRect/>
          </a:stretch>
        </p:blipFill>
        <p:spPr>
          <a:xfrm>
            <a:off x="15469801" y="-44370"/>
            <a:ext cx="1892300" cy="635000"/>
          </a:xfrm>
          <a:prstGeom prst="rect">
            <a:avLst/>
          </a:prstGeom>
        </p:spPr>
      </p:pic>
      <p:pic>
        <p:nvPicPr>
          <p:cNvPr id="12" name="Picture 11">
            <a:extLst>
              <a:ext uri="{FF2B5EF4-FFF2-40B4-BE49-F238E27FC236}">
                <a16:creationId xmlns:a16="http://schemas.microsoft.com/office/drawing/2014/main" id="{E4702746-18A6-0749-974D-6AD6A047DBD9}"/>
              </a:ext>
            </a:extLst>
          </p:cNvPr>
          <p:cNvPicPr>
            <a:picLocks noChangeAspect="1"/>
          </p:cNvPicPr>
          <p:nvPr userDrawn="1"/>
        </p:nvPicPr>
        <p:blipFill>
          <a:blip r:embed="rId4"/>
          <a:stretch>
            <a:fillRect/>
          </a:stretch>
        </p:blipFill>
        <p:spPr>
          <a:xfrm>
            <a:off x="342899" y="5957449"/>
            <a:ext cx="381000" cy="165100"/>
          </a:xfrm>
          <a:prstGeom prst="rect">
            <a:avLst/>
          </a:prstGeom>
        </p:spPr>
      </p:pic>
      <p:pic>
        <p:nvPicPr>
          <p:cNvPr id="13" name="Picture 12">
            <a:extLst>
              <a:ext uri="{FF2B5EF4-FFF2-40B4-BE49-F238E27FC236}">
                <a16:creationId xmlns:a16="http://schemas.microsoft.com/office/drawing/2014/main" id="{A1673FCA-D476-7644-A484-47DD63EAE4CF}"/>
              </a:ext>
            </a:extLst>
          </p:cNvPr>
          <p:cNvPicPr>
            <a:picLocks noChangeAspect="1"/>
          </p:cNvPicPr>
          <p:nvPr userDrawn="1"/>
        </p:nvPicPr>
        <p:blipFill>
          <a:blip r:embed="rId5"/>
          <a:stretch>
            <a:fillRect/>
          </a:stretch>
        </p:blipFill>
        <p:spPr>
          <a:xfrm>
            <a:off x="876299" y="5494273"/>
            <a:ext cx="381000" cy="165100"/>
          </a:xfrm>
          <a:prstGeom prst="rect">
            <a:avLst/>
          </a:prstGeom>
        </p:spPr>
      </p:pic>
    </p:spTree>
    <p:extLst>
      <p:ext uri="{BB962C8B-B14F-4D97-AF65-F5344CB8AC3E}">
        <p14:creationId xmlns:p14="http://schemas.microsoft.com/office/powerpoint/2010/main" val="2225154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S for DEVICES OPT-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rgbClr val="00A4E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a:solidFill>
                <a:schemeClr val="tx1"/>
              </a:solidFill>
              <a:latin typeface="Arial" panose="020B0604020202020204" pitchFamily="34" charset="0"/>
            </a:endParaRPr>
          </a:p>
        </p:txBody>
      </p:sp>
      <p:cxnSp>
        <p:nvCxnSpPr>
          <p:cNvPr id="2" name="Straight Connector 1"/>
          <p:cNvCxnSpPr/>
          <p:nvPr userDrawn="1"/>
        </p:nvCxnSpPr>
        <p:spPr>
          <a:xfrm>
            <a:off x="704850" y="685800"/>
            <a:ext cx="0" cy="1028700"/>
          </a:xfrm>
          <a:prstGeom prst="line">
            <a:avLst/>
          </a:prstGeom>
          <a:ln w="635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panose="020B0604020202020204" pitchFamily="34" charset="0"/>
              </a:defRPr>
            </a:lvl1pPr>
          </a:lstStyle>
          <a:p>
            <a:r>
              <a:rPr lang="en-US"/>
              <a:t>Click icon to add picture</a:t>
            </a:r>
            <a:endParaRPr lang="uk-UA"/>
          </a:p>
        </p:txBody>
      </p:sp>
      <p:sp>
        <p:nvSpPr>
          <p:cNvPr id="7" name="Title 7">
            <a:extLst>
              <a:ext uri="{FF2B5EF4-FFF2-40B4-BE49-F238E27FC236}">
                <a16:creationId xmlns:a16="http://schemas.microsoft.com/office/drawing/2014/main" id="{E5ACBF84-B29D-48B0-B39A-E60054ACDD51}"/>
              </a:ext>
            </a:extLst>
          </p:cNvPr>
          <p:cNvSpPr>
            <a:spLocks noGrp="1"/>
          </p:cNvSpPr>
          <p:nvPr>
            <p:ph type="title" hasCustomPrompt="1"/>
          </p:nvPr>
        </p:nvSpPr>
        <p:spPr>
          <a:xfrm>
            <a:off x="876299" y="867017"/>
            <a:ext cx="15087601" cy="719043"/>
          </a:xfrm>
          <a:prstGeom prst="rect">
            <a:avLst/>
          </a:prstGeom>
          <a:noFill/>
        </p:spPr>
        <p:txBody>
          <a:bodyPr wrap="square" rtlCol="0" anchor="ctr">
            <a:spAutoFit/>
          </a:bodyPr>
          <a:lstStyle>
            <a:lvl1pPr>
              <a:defRPr lang="uk-UA" sz="4500" b="0" i="0">
                <a:solidFill>
                  <a:schemeClr val="bg2"/>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pic>
        <p:nvPicPr>
          <p:cNvPr id="6" name="Graphic 5">
            <a:extLst>
              <a:ext uri="{FF2B5EF4-FFF2-40B4-BE49-F238E27FC236}">
                <a16:creationId xmlns:a16="http://schemas.microsoft.com/office/drawing/2014/main" id="{8CA945C0-3914-7142-8D22-51EF4669868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7710" y="5276310"/>
            <a:ext cx="2025513" cy="639636"/>
          </a:xfrm>
          <a:prstGeom prst="rect">
            <a:avLst/>
          </a:prstGeom>
        </p:spPr>
      </p:pic>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4A35-7723-1F25-12C4-4D155BE1E82D}"/>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F76BA-FD4B-61CA-4B9F-1F7229390EC9}"/>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E63F2-686F-7880-D5C1-2D634B4A5F16}"/>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DC921DA-7F64-E084-B561-E6432E581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7387-8C92-8E87-8FBD-87F2ED93E91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603642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84FE-8969-EB4C-6D74-54FFE3096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EA01D-0680-971E-3690-D98352287B4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40555AC8-38F8-BECE-C75E-2EB1A4C37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C66BA-81AA-9061-8754-535CD9A6128D}"/>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50640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061799B-E781-4BE4-8386-8F85BCD73C79}"/>
              </a:ext>
            </a:extLst>
          </p:cNvPr>
          <p:cNvCxnSpPr/>
          <p:nvPr userDrawn="1"/>
        </p:nvCxnSpPr>
        <p:spPr>
          <a:xfrm>
            <a:off x="704850" y="685800"/>
            <a:ext cx="0" cy="1028700"/>
          </a:xfrm>
          <a:prstGeom prst="line">
            <a:avLst/>
          </a:prstGeom>
          <a:ln w="63500">
            <a:solidFill>
              <a:srgbClr val="00A4E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7">
            <a:extLst>
              <a:ext uri="{FF2B5EF4-FFF2-40B4-BE49-F238E27FC236}">
                <a16:creationId xmlns:a16="http://schemas.microsoft.com/office/drawing/2014/main" id="{885CA68A-58E4-40E0-A56E-2BB55273825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404040"/>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3" name="Text Placeholder 2">
            <a:extLst>
              <a:ext uri="{FF2B5EF4-FFF2-40B4-BE49-F238E27FC236}">
                <a16:creationId xmlns:a16="http://schemas.microsoft.com/office/drawing/2014/main" id="{9E9628E9-C8F2-1E42-8565-484E84B5FDB6}"/>
              </a:ext>
            </a:extLst>
          </p:cNvPr>
          <p:cNvSpPr>
            <a:spLocks noGrp="1"/>
          </p:cNvSpPr>
          <p:nvPr>
            <p:ph type="body" sz="quarter" idx="10"/>
          </p:nvPr>
        </p:nvSpPr>
        <p:spPr>
          <a:xfrm>
            <a:off x="2286000" y="2635250"/>
            <a:ext cx="13716000" cy="6165850"/>
          </a:xfrm>
        </p:spPr>
        <p:txBody>
          <a:bodyPr/>
          <a:lstStyle>
            <a:lvl1pPr marL="0" indent="0">
              <a:buNone/>
              <a:defRPr>
                <a:solidFill>
                  <a:srgbClr val="404040"/>
                </a:solidFill>
              </a:defRPr>
            </a:lvl1pPr>
            <a:lvl2pPr marL="0" indent="0">
              <a:buNone/>
              <a:defRPr>
                <a:solidFill>
                  <a:srgbClr val="404040"/>
                </a:solidFill>
              </a:defRPr>
            </a:lvl2pPr>
            <a:lvl3pPr marL="0" indent="0">
              <a:buNone/>
              <a:defRPr>
                <a:solidFill>
                  <a:srgbClr val="404040"/>
                </a:solidFill>
              </a:defRPr>
            </a:lvl3pPr>
            <a:lvl4pPr marL="0" indent="0">
              <a:buNone/>
              <a:defRPr>
                <a:solidFill>
                  <a:srgbClr val="404040"/>
                </a:solidFill>
              </a:defRPr>
            </a:lvl4pPr>
            <a:lvl5pPr marL="0" indent="0">
              <a:buNone/>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8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2D9F-13C1-03B2-0A67-6D4276B21873}"/>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1449F-13EA-85DE-D8C4-2C6659A63B60}"/>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5A7F18-0F07-0264-32ED-58339A57DA3A}"/>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6B9E1977-CA22-B55F-62B2-9A8CA3505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CA2F5-62C4-1E83-F240-46F545A492C7}"/>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224134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050F-6AE8-38A6-3454-D50D0B713E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5FC64-FD24-1DBD-FB86-71E6CF231C6D}"/>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635F6-5DA6-10B3-7A7C-58A1E480B0F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12A4E-F8E9-0C33-19E1-F4EBD7B74CF7}"/>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3C830D6-4A07-16E7-1DC4-9EB2203B0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83CD5-CEAA-BD87-B10A-DD15B3690A72}"/>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29815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017A-E1EB-BFC7-EED1-B3D3FEFE8BB5}"/>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756BA-61B6-CB6F-D4D4-C8B1757E39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EEC8F-033D-96D5-82C6-100104AE8F7F}"/>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3C9B3-401D-686E-4939-D24FDBFB4EB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31BAEC-3D51-8894-1DB9-CB5FFDFD2130}"/>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869E4A-1DC3-770C-17F6-C1F7A643392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8" name="Footer Placeholder 7">
            <a:extLst>
              <a:ext uri="{FF2B5EF4-FFF2-40B4-BE49-F238E27FC236}">
                <a16:creationId xmlns:a16="http://schemas.microsoft.com/office/drawing/2014/main" id="{5D8EDDD9-5436-7E06-3B4A-3B64C68C71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320883-5B1B-1015-9D19-EEACD902418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252525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D859-08C0-A8FA-54D5-62E1ACD957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64EC60-AF8A-1761-B6F6-EECEA65B281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4" name="Footer Placeholder 3">
            <a:extLst>
              <a:ext uri="{FF2B5EF4-FFF2-40B4-BE49-F238E27FC236}">
                <a16:creationId xmlns:a16="http://schemas.microsoft.com/office/drawing/2014/main" id="{BFA7358A-107D-6153-1F55-3A24B5FE3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7EC145-35CF-C735-4A30-521905631F1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832370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190638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D1E0-27B0-1E00-A489-51B774901594}"/>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6B746C-F90E-E9A7-6760-7F442BC0DE19}"/>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8B759E-9C39-A61C-471E-C60E1B2843EA}"/>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101A8-3549-3E34-B70B-B326355E615B}"/>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31596DB8-5C54-DB31-FA69-28BDE2174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C6D2C-9EE2-4F9D-48A9-E6937968C4F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107483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87BE-8A54-FF61-E626-B3F46E8C0516}"/>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A3FD4-8360-21DB-1A08-DEC8DCF2C93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A18CA-FE38-F845-C154-E875D9469169}"/>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BE8C9-D47F-6488-D979-FB693371EE8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75536ED-4716-B9D3-763A-ADBBAA6B2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5AA72-CBCB-3925-B182-E39A2B222C9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22177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F252-7C7D-2E41-6B2A-20873A7FC2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DA2BCC-11C3-4347-44B7-32DD8BFF0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8CC91-2AF3-C442-1A55-303AC5000CD3}"/>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F539FACC-4BAE-7664-36F7-AB31E0FDA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2D7E2-B92C-32D4-BCDC-7D31C60A10C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839348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926D0-0898-617F-6D51-79DC974D013A}"/>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1B1AA-7CD0-A832-FFE6-43F39C441003}"/>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588EF-5194-D72D-FF42-30D1DAA1FA85}"/>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0A568E44-768D-5C3C-07C8-94B4C348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3CBB5-D72B-015E-7FAE-2294E86F702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090224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1735-7CC6-0F8D-A9E1-ABB547D28AD3}"/>
              </a:ext>
            </a:extLst>
          </p:cNvPr>
          <p:cNvSpPr>
            <a:spLocks noGrp="1"/>
          </p:cNvSpPr>
          <p:nvPr>
            <p:ph type="title"/>
          </p:nvPr>
        </p:nvSpPr>
        <p:spPr>
          <a:xfrm>
            <a:off x="915520" y="1028700"/>
            <a:ext cx="16456959" cy="8229600"/>
          </a:xfrm>
        </p:spPr>
        <p:txBody>
          <a:bodyPr lIns="457200" tIns="457200" rIns="457200" bIns="457200">
            <a:noAutofit/>
          </a:bodyPr>
          <a:lstStyle>
            <a:lvl1pPr algn="ctr">
              <a:lnSpc>
                <a:spcPct val="120000"/>
              </a:lnSpc>
              <a:spcAft>
                <a:spcPts val="1200"/>
              </a:spcAft>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21888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Title 7">
            <a:extLst>
              <a:ext uri="{FF2B5EF4-FFF2-40B4-BE49-F238E27FC236}">
                <a16:creationId xmlns:a16="http://schemas.microsoft.com/office/drawing/2014/main" id="{A23BA5CA-A4CC-47FD-A53E-DA5CFDD270FF}"/>
              </a:ext>
            </a:extLst>
          </p:cNvPr>
          <p:cNvSpPr>
            <a:spLocks noGrp="1"/>
          </p:cNvSpPr>
          <p:nvPr>
            <p:ph type="title" hasCustomPrompt="1"/>
          </p:nvPr>
        </p:nvSpPr>
        <p:spPr>
          <a:xfrm>
            <a:off x="876299" y="867017"/>
            <a:ext cx="16649701" cy="719043"/>
          </a:xfrm>
          <a:prstGeom prst="rect">
            <a:avLst/>
          </a:prstGeom>
          <a:noFill/>
        </p:spPr>
        <p:txBody>
          <a:bodyPr wrap="square" rtlCol="0" anchor="ctr">
            <a:spAutoFit/>
          </a:bodyPr>
          <a:lstStyle>
            <a:lvl1pPr>
              <a:defRPr lang="uk-UA" sz="4500" b="0" i="0">
                <a:solidFill>
                  <a:srgbClr val="4D4D4D"/>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3" name="Text Placeholder 2">
            <a:extLst>
              <a:ext uri="{FF2B5EF4-FFF2-40B4-BE49-F238E27FC236}">
                <a16:creationId xmlns:a16="http://schemas.microsoft.com/office/drawing/2014/main" id="{75205E9D-A885-A64F-A1EF-462BA548593E}"/>
              </a:ext>
            </a:extLst>
          </p:cNvPr>
          <p:cNvSpPr>
            <a:spLocks noGrp="1"/>
          </p:cNvSpPr>
          <p:nvPr>
            <p:ph type="body" sz="quarter" idx="10"/>
          </p:nvPr>
        </p:nvSpPr>
        <p:spPr>
          <a:xfrm>
            <a:off x="2286000" y="2635250"/>
            <a:ext cx="13716000" cy="6165850"/>
          </a:xfrm>
        </p:spPr>
        <p:txBody>
          <a:bodyPr/>
          <a:lstStyle>
            <a:lvl1pPr>
              <a:defRPr sz="3000">
                <a:solidFill>
                  <a:srgbClr val="4D4D4D"/>
                </a:solidFill>
              </a:defRPr>
            </a:lvl1pPr>
            <a:lvl2pPr>
              <a:defRPr sz="2600">
                <a:solidFill>
                  <a:srgbClr val="4D4D4D"/>
                </a:solidFill>
              </a:defRPr>
            </a:lvl2pPr>
            <a:lvl3pPr>
              <a:defRPr sz="2200">
                <a:solidFill>
                  <a:srgbClr val="4D4D4D"/>
                </a:solidFill>
              </a:defRPr>
            </a:lvl3pPr>
            <a:lvl4pPr>
              <a:defRPr sz="1800">
                <a:solidFill>
                  <a:srgbClr val="4D4D4D"/>
                </a:solidFill>
              </a:defRPr>
            </a:lvl4pPr>
            <a:lvl5pPr>
              <a:defRPr sz="14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2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a:xfrm>
            <a:off x="915520" y="1030334"/>
            <a:ext cx="16456959" cy="8226332"/>
          </a:xfrm>
        </p:spPr>
        <p:txBody>
          <a:bodyPr anchor="ctr" anchorCtr="0"/>
          <a:lstStyle>
            <a:lvl1pPr marL="0" indent="0" algn="ctr">
              <a:lnSpc>
                <a:spcPct val="120000"/>
              </a:lnSpc>
              <a:spcAft>
                <a:spcPts val="1200"/>
              </a:spcAft>
              <a:buNone/>
              <a:defRPr sz="4400"/>
            </a:lvl1pPr>
            <a:lvl2pPr marL="457200" indent="0" algn="ctr">
              <a:lnSpc>
                <a:spcPct val="120000"/>
              </a:lnSpc>
              <a:spcAft>
                <a:spcPts val="1200"/>
              </a:spcAft>
              <a:buNone/>
              <a:defRPr/>
            </a:lvl2pPr>
            <a:lvl3pPr marL="914400" indent="0" algn="ctr">
              <a:lnSpc>
                <a:spcPct val="120000"/>
              </a:lnSpc>
              <a:spcAft>
                <a:spcPts val="1200"/>
              </a:spcAft>
              <a:buNone/>
              <a:defRPr/>
            </a:lvl3pPr>
            <a:lvl4pPr marL="1371600" indent="0" algn="ctr">
              <a:lnSpc>
                <a:spcPct val="120000"/>
              </a:lnSpc>
              <a:spcAft>
                <a:spcPts val="1200"/>
              </a:spcAft>
              <a:buNone/>
              <a:defRPr/>
            </a:lvl4pPr>
            <a:lvl5pPr marL="1828800" indent="0" algn="ctr">
              <a:lnSpc>
                <a:spcPct val="120000"/>
              </a:lnSpc>
              <a:spcAft>
                <a:spcPts val="1200"/>
              </a:spcAft>
              <a:buNone/>
              <a:defRPr/>
            </a:lvl5pPr>
          </a:lstStyle>
          <a:p>
            <a:pPr lvl="0"/>
            <a:r>
              <a:rPr lang="en-US"/>
              <a:t>Click to edit Master text styles</a:t>
            </a:r>
          </a:p>
        </p:txBody>
      </p:sp>
    </p:spTree>
    <p:extLst>
      <p:ext uri="{BB962C8B-B14F-4D97-AF65-F5344CB8AC3E}">
        <p14:creationId xmlns:p14="http://schemas.microsoft.com/office/powerpoint/2010/main" val="1919721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6" name="Picture 5" descr="Copernicus_05-01.jpg">
            <a:extLst>
              <a:ext uri="{FF2B5EF4-FFF2-40B4-BE49-F238E27FC236}">
                <a16:creationId xmlns:a16="http://schemas.microsoft.com/office/drawing/2014/main" id="{7E3C7DC3-CB25-EB73-985C-FB3E103010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282009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Copernicus_05-06.jpg">
            <a:extLst>
              <a:ext uri="{FF2B5EF4-FFF2-40B4-BE49-F238E27FC236}">
                <a16:creationId xmlns:a16="http://schemas.microsoft.com/office/drawing/2014/main" id="{BCD13C70-567D-EF07-0470-E83151FDFC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2824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Copernicus_05-02.jpg">
            <a:extLst>
              <a:ext uri="{FF2B5EF4-FFF2-40B4-BE49-F238E27FC236}">
                <a16:creationId xmlns:a16="http://schemas.microsoft.com/office/drawing/2014/main" id="{3B87425B-31CD-B818-0129-D99D8E901D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414202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descr="Copernicus_05-03.jpg">
            <a:extLst>
              <a:ext uri="{FF2B5EF4-FFF2-40B4-BE49-F238E27FC236}">
                <a16:creationId xmlns:a16="http://schemas.microsoft.com/office/drawing/2014/main" id="{FD88D71F-3299-B95C-F9B2-623242F418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956933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descr="Copernicus_05-05.jpg">
            <a:extLst>
              <a:ext uri="{FF2B5EF4-FFF2-40B4-BE49-F238E27FC236}">
                <a16:creationId xmlns:a16="http://schemas.microsoft.com/office/drawing/2014/main" id="{FE29B96A-27BB-C6E1-A1E5-370B7BC75E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64899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pernican_1">
    <p:spTree>
      <p:nvGrpSpPr>
        <p:cNvPr id="1" name=""/>
        <p:cNvGrpSpPr/>
        <p:nvPr/>
      </p:nvGrpSpPr>
      <p:grpSpPr>
        <a:xfrm>
          <a:off x="0" y="0"/>
          <a:ext cx="0" cy="0"/>
          <a:chOff x="0" y="0"/>
          <a:chExt cx="0" cy="0"/>
        </a:xfrm>
      </p:grpSpPr>
      <p:pic>
        <p:nvPicPr>
          <p:cNvPr id="3" name="Picture 2" descr="Copernicus_05-0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5"/>
            <a:ext cx="18288000" cy="10287001"/>
          </a:xfrm>
          <a:prstGeom prst="rect">
            <a:avLst/>
          </a:prstGeom>
        </p:spPr>
      </p:pic>
    </p:spTree>
    <p:extLst>
      <p:ext uri="{BB962C8B-B14F-4D97-AF65-F5344CB8AC3E}">
        <p14:creationId xmlns:p14="http://schemas.microsoft.com/office/powerpoint/2010/main" val="2998067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LAIN TEXT slide">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885CA68A-58E4-40E0-A56E-2BB55273825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000000"/>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3" name="Text Placeholder 2">
            <a:extLst>
              <a:ext uri="{FF2B5EF4-FFF2-40B4-BE49-F238E27FC236}">
                <a16:creationId xmlns:a16="http://schemas.microsoft.com/office/drawing/2014/main" id="{9E9628E9-C8F2-1E42-8565-484E84B5FDB6}"/>
              </a:ext>
            </a:extLst>
          </p:cNvPr>
          <p:cNvSpPr>
            <a:spLocks noGrp="1"/>
          </p:cNvSpPr>
          <p:nvPr>
            <p:ph type="body" sz="quarter" idx="10"/>
          </p:nvPr>
        </p:nvSpPr>
        <p:spPr>
          <a:xfrm>
            <a:off x="2286000" y="2635250"/>
            <a:ext cx="13716000" cy="6165850"/>
          </a:xfrm>
        </p:spPr>
        <p:txBody>
          <a:bodyPr/>
          <a:lstStyle>
            <a:lvl1pPr marL="0" indent="0">
              <a:buNone/>
              <a:defRPr>
                <a:solidFill>
                  <a:srgbClr val="000000"/>
                </a:solidFill>
              </a:defRPr>
            </a:lvl1pPr>
            <a:lvl2pPr marL="0" indent="0">
              <a:buNone/>
              <a:defRPr>
                <a:solidFill>
                  <a:srgbClr val="000000"/>
                </a:solidFill>
              </a:defRPr>
            </a:lvl2pPr>
            <a:lvl3pPr marL="0" indent="0">
              <a:buNone/>
              <a:defRPr>
                <a:solidFill>
                  <a:srgbClr val="000000"/>
                </a:solidFill>
              </a:defRPr>
            </a:lvl3pPr>
            <a:lvl4pPr marL="0" indent="0">
              <a:buNone/>
              <a:defRPr>
                <a:solidFill>
                  <a:srgbClr val="000000"/>
                </a:solidFill>
              </a:defRPr>
            </a:lvl4pPr>
            <a:lvl5pPr marL="0" indent="0">
              <a:buNone/>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9CB4BB0-0D9B-0846-AF60-13BE0875965D}"/>
              </a:ext>
            </a:extLst>
          </p:cNvPr>
          <p:cNvSpPr/>
          <p:nvPr userDrawn="1"/>
        </p:nvSpPr>
        <p:spPr>
          <a:xfrm>
            <a:off x="0" y="0"/>
            <a:ext cx="18288000" cy="101600"/>
          </a:xfrm>
          <a:prstGeom prst="rect">
            <a:avLst/>
          </a:prstGeom>
          <a:solidFill>
            <a:srgbClr val="00A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O" sz="2800">
              <a:solidFill>
                <a:schemeClr val="tx1"/>
              </a:solidFill>
            </a:endParaRPr>
          </a:p>
        </p:txBody>
      </p:sp>
    </p:spTree>
    <p:extLst>
      <p:ext uri="{BB962C8B-B14F-4D97-AF65-F5344CB8AC3E}">
        <p14:creationId xmlns:p14="http://schemas.microsoft.com/office/powerpoint/2010/main" val="290562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4A35-7723-1F25-12C4-4D155BE1E82D}"/>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F76BA-FD4B-61CA-4B9F-1F7229390EC9}"/>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E63F2-686F-7880-D5C1-2D634B4A5F16}"/>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DC921DA-7F64-E084-B561-E6432E581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7387-8C92-8E87-8FBD-87F2ED93E91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198333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84FE-8969-EB4C-6D74-54FFE3096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EA01D-0680-971E-3690-D98352287B4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40555AC8-38F8-BECE-C75E-2EB1A4C37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C66BA-81AA-9061-8754-535CD9A6128D}"/>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11136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ltimedia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061799B-E781-4BE4-8386-8F85BCD73C79}"/>
              </a:ext>
            </a:extLst>
          </p:cNvPr>
          <p:cNvCxnSpPr/>
          <p:nvPr userDrawn="1"/>
        </p:nvCxnSpPr>
        <p:spPr>
          <a:xfrm>
            <a:off x="704850" y="685800"/>
            <a:ext cx="0" cy="1028700"/>
          </a:xfrm>
          <a:prstGeom prst="line">
            <a:avLst/>
          </a:prstGeom>
          <a:ln w="63500">
            <a:solidFill>
              <a:srgbClr val="00A4E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7">
            <a:extLst>
              <a:ext uri="{FF2B5EF4-FFF2-40B4-BE49-F238E27FC236}">
                <a16:creationId xmlns:a16="http://schemas.microsoft.com/office/drawing/2014/main" id="{885CA68A-58E4-40E0-A56E-2BB55273825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4D4D4D"/>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7" name="Content Placeholder 6">
            <a:extLst>
              <a:ext uri="{FF2B5EF4-FFF2-40B4-BE49-F238E27FC236}">
                <a16:creationId xmlns:a16="http://schemas.microsoft.com/office/drawing/2014/main" id="{89A49AD4-2F9D-A149-BFD4-11D9C4FF976B}"/>
              </a:ext>
            </a:extLst>
          </p:cNvPr>
          <p:cNvSpPr>
            <a:spLocks noGrp="1"/>
          </p:cNvSpPr>
          <p:nvPr>
            <p:ph sz="quarter" idx="10" hasCustomPrompt="1"/>
          </p:nvPr>
        </p:nvSpPr>
        <p:spPr>
          <a:xfrm>
            <a:off x="762000" y="2635250"/>
            <a:ext cx="16764000" cy="6165850"/>
          </a:xfrm>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Click on icon to insert media</a:t>
            </a:r>
          </a:p>
        </p:txBody>
      </p:sp>
    </p:spTree>
    <p:extLst>
      <p:ext uri="{BB962C8B-B14F-4D97-AF65-F5344CB8AC3E}">
        <p14:creationId xmlns:p14="http://schemas.microsoft.com/office/powerpoint/2010/main" val="220616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2D9F-13C1-03B2-0A67-6D4276B21873}"/>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1449F-13EA-85DE-D8C4-2C6659A63B60}"/>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5A7F18-0F07-0264-32ED-58339A57DA3A}"/>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6B9E1977-CA22-B55F-62B2-9A8CA3505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CA2F5-62C4-1E83-F240-46F545A492C7}"/>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904417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050F-6AE8-38A6-3454-D50D0B713E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5FC64-FD24-1DBD-FB86-71E6CF231C6D}"/>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635F6-5DA6-10B3-7A7C-58A1E480B0F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12A4E-F8E9-0C33-19E1-F4EBD7B74CF7}"/>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3C830D6-4A07-16E7-1DC4-9EB2203B0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83CD5-CEAA-BD87-B10A-DD15B3690A72}"/>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975042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017A-E1EB-BFC7-EED1-B3D3FEFE8BB5}"/>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756BA-61B6-CB6F-D4D4-C8B1757E39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EEC8F-033D-96D5-82C6-100104AE8F7F}"/>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3C9B3-401D-686E-4939-D24FDBFB4EB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31BAEC-3D51-8894-1DB9-CB5FFDFD2130}"/>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869E4A-1DC3-770C-17F6-C1F7A643392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8" name="Footer Placeholder 7">
            <a:extLst>
              <a:ext uri="{FF2B5EF4-FFF2-40B4-BE49-F238E27FC236}">
                <a16:creationId xmlns:a16="http://schemas.microsoft.com/office/drawing/2014/main" id="{5D8EDDD9-5436-7E06-3B4A-3B64C68C71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320883-5B1B-1015-9D19-EEACD902418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640685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D859-08C0-A8FA-54D5-62E1ACD957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64EC60-AF8A-1761-B6F6-EECEA65B281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4" name="Footer Placeholder 3">
            <a:extLst>
              <a:ext uri="{FF2B5EF4-FFF2-40B4-BE49-F238E27FC236}">
                <a16:creationId xmlns:a16="http://schemas.microsoft.com/office/drawing/2014/main" id="{BFA7358A-107D-6153-1F55-3A24B5FE3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7EC145-35CF-C735-4A30-521905631F1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337561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35275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D1E0-27B0-1E00-A489-51B774901594}"/>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6B746C-F90E-E9A7-6760-7F442BC0DE19}"/>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8B759E-9C39-A61C-471E-C60E1B2843EA}"/>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101A8-3549-3E34-B70B-B326355E615B}"/>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31596DB8-5C54-DB31-FA69-28BDE2174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C6D2C-9EE2-4F9D-48A9-E6937968C4F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537555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87BE-8A54-FF61-E626-B3F46E8C0516}"/>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A3FD4-8360-21DB-1A08-DEC8DCF2C93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A18CA-FE38-F845-C154-E875D9469169}"/>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BE8C9-D47F-6488-D979-FB693371EE8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75536ED-4716-B9D3-763A-ADBBAA6B2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5AA72-CBCB-3925-B182-E39A2B222C9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4083350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F252-7C7D-2E41-6B2A-20873A7FC2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DA2BCC-11C3-4347-44B7-32DD8BFF0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8CC91-2AF3-C442-1A55-303AC5000CD3}"/>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F539FACC-4BAE-7664-36F7-AB31E0FDA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2D7E2-B92C-32D4-BCDC-7D31C60A10C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628873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926D0-0898-617F-6D51-79DC974D013A}"/>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1B1AA-7CD0-A832-FFE6-43F39C441003}"/>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588EF-5194-D72D-FF42-30D1DAA1FA85}"/>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0A568E44-768D-5C3C-07C8-94B4C348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3CBB5-D72B-015E-7FAE-2294E86F702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765006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1735-7CC6-0F8D-A9E1-ABB547D28AD3}"/>
              </a:ext>
            </a:extLst>
          </p:cNvPr>
          <p:cNvSpPr>
            <a:spLocks noGrp="1"/>
          </p:cNvSpPr>
          <p:nvPr>
            <p:ph type="title"/>
          </p:nvPr>
        </p:nvSpPr>
        <p:spPr>
          <a:xfrm>
            <a:off x="915520" y="1028700"/>
            <a:ext cx="16456959" cy="8229600"/>
          </a:xfrm>
        </p:spPr>
        <p:txBody>
          <a:bodyPr lIns="457200" tIns="457200" rIns="457200" bIns="457200">
            <a:noAutofit/>
          </a:bodyPr>
          <a:lstStyle>
            <a:lvl1pPr algn="ctr">
              <a:lnSpc>
                <a:spcPct val="120000"/>
              </a:lnSpc>
              <a:spcAft>
                <a:spcPts val="1200"/>
              </a:spcAft>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25395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S right imag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Title 7">
            <a:extLst>
              <a:ext uri="{FF2B5EF4-FFF2-40B4-BE49-F238E27FC236}">
                <a16:creationId xmlns:a16="http://schemas.microsoft.com/office/drawing/2014/main" id="{040224E1-CF4C-4E00-88F4-FD16DA0EFDAE}"/>
              </a:ext>
            </a:extLst>
          </p:cNvPr>
          <p:cNvSpPr>
            <a:spLocks noGrp="1"/>
          </p:cNvSpPr>
          <p:nvPr>
            <p:ph type="title" hasCustomPrompt="1"/>
          </p:nvPr>
        </p:nvSpPr>
        <p:spPr>
          <a:xfrm>
            <a:off x="876300" y="867017"/>
            <a:ext cx="7493260" cy="719043"/>
          </a:xfrm>
          <a:prstGeom prst="rect">
            <a:avLst/>
          </a:prstGeom>
          <a:noFill/>
        </p:spPr>
        <p:txBody>
          <a:bodyPr wrap="square" rtlCol="0" anchor="ctr">
            <a:spAutoFit/>
          </a:bodyPr>
          <a:lstStyle>
            <a:lvl1pPr>
              <a:defRPr lang="uk-UA" sz="4500" b="0" i="0">
                <a:solidFill>
                  <a:srgbClr val="4D4D4D"/>
                </a:solidFill>
                <a:latin typeface="Arial" panose="020B0604020202020204" pitchFamily="34" charset="0"/>
                <a:ea typeface="Roboto Condensed" panose="02000000000000000000" pitchFamily="2" charset="0"/>
                <a:cs typeface="+mn-cs"/>
              </a:defRPr>
            </a:lvl1pPr>
          </a:lstStyle>
          <a:p>
            <a:pPr marL="0" lvl="0"/>
            <a:r>
              <a:rPr lang="en-US"/>
              <a:t>Click to Edit Master Title</a:t>
            </a:r>
            <a:endParaRPr lang="uk-UA"/>
          </a:p>
        </p:txBody>
      </p:sp>
      <p:sp>
        <p:nvSpPr>
          <p:cNvPr id="2" name="Rectangle 1">
            <a:extLst>
              <a:ext uri="{FF2B5EF4-FFF2-40B4-BE49-F238E27FC236}">
                <a16:creationId xmlns:a16="http://schemas.microsoft.com/office/drawing/2014/main" id="{8F2299F4-D223-B549-B4C7-25C58380AAB5}"/>
              </a:ext>
            </a:extLst>
          </p:cNvPr>
          <p:cNvSpPr/>
          <p:nvPr userDrawn="1"/>
        </p:nvSpPr>
        <p:spPr>
          <a:xfrm>
            <a:off x="16580498" y="9283959"/>
            <a:ext cx="1184988" cy="709127"/>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i="0">
              <a:solidFill>
                <a:schemeClr val="tx1"/>
              </a:solidFill>
              <a:latin typeface="Arial" panose="020B0604020202020204" pitchFamily="34" charset="0"/>
            </a:endParaRPr>
          </a:p>
        </p:txBody>
      </p:sp>
    </p:spTree>
    <p:extLst>
      <p:ext uri="{BB962C8B-B14F-4D97-AF65-F5344CB8AC3E}">
        <p14:creationId xmlns:p14="http://schemas.microsoft.com/office/powerpoint/2010/main" val="383495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a:xfrm>
            <a:off x="915520" y="1030334"/>
            <a:ext cx="16456959" cy="8226332"/>
          </a:xfrm>
        </p:spPr>
        <p:txBody>
          <a:bodyPr anchor="ctr" anchorCtr="0"/>
          <a:lstStyle>
            <a:lvl1pPr marL="0" indent="0" algn="ctr">
              <a:lnSpc>
                <a:spcPct val="120000"/>
              </a:lnSpc>
              <a:spcAft>
                <a:spcPts val="1200"/>
              </a:spcAft>
              <a:buNone/>
              <a:defRPr sz="4400"/>
            </a:lvl1pPr>
            <a:lvl2pPr marL="457200" indent="0" algn="ctr">
              <a:lnSpc>
                <a:spcPct val="120000"/>
              </a:lnSpc>
              <a:spcAft>
                <a:spcPts val="1200"/>
              </a:spcAft>
              <a:buNone/>
              <a:defRPr/>
            </a:lvl2pPr>
            <a:lvl3pPr marL="914400" indent="0" algn="ctr">
              <a:lnSpc>
                <a:spcPct val="120000"/>
              </a:lnSpc>
              <a:spcAft>
                <a:spcPts val="1200"/>
              </a:spcAft>
              <a:buNone/>
              <a:defRPr/>
            </a:lvl3pPr>
            <a:lvl4pPr marL="1371600" indent="0" algn="ctr">
              <a:lnSpc>
                <a:spcPct val="120000"/>
              </a:lnSpc>
              <a:spcAft>
                <a:spcPts val="1200"/>
              </a:spcAft>
              <a:buNone/>
              <a:defRPr/>
            </a:lvl4pPr>
            <a:lvl5pPr marL="1828800" indent="0" algn="ctr">
              <a:lnSpc>
                <a:spcPct val="120000"/>
              </a:lnSpc>
              <a:spcAft>
                <a:spcPts val="1200"/>
              </a:spcAft>
              <a:buNone/>
              <a:defRPr/>
            </a:lvl5pPr>
          </a:lstStyle>
          <a:p>
            <a:pPr lvl="0"/>
            <a:r>
              <a:rPr lang="en-US"/>
              <a:t>Click to edit Master text styles</a:t>
            </a:r>
          </a:p>
        </p:txBody>
      </p:sp>
    </p:spTree>
    <p:extLst>
      <p:ext uri="{BB962C8B-B14F-4D97-AF65-F5344CB8AC3E}">
        <p14:creationId xmlns:p14="http://schemas.microsoft.com/office/powerpoint/2010/main" val="1095186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6" name="Picture 5" descr="Copernicus_05-01.jpg">
            <a:extLst>
              <a:ext uri="{FF2B5EF4-FFF2-40B4-BE49-F238E27FC236}">
                <a16:creationId xmlns:a16="http://schemas.microsoft.com/office/drawing/2014/main" id="{7E3C7DC3-CB25-EB73-985C-FB3E103010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014281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Copernicus_05-06.jpg">
            <a:extLst>
              <a:ext uri="{FF2B5EF4-FFF2-40B4-BE49-F238E27FC236}">
                <a16:creationId xmlns:a16="http://schemas.microsoft.com/office/drawing/2014/main" id="{BCD13C70-567D-EF07-0470-E83151FDFC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195988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Copernicus_05-02.jpg">
            <a:extLst>
              <a:ext uri="{FF2B5EF4-FFF2-40B4-BE49-F238E27FC236}">
                <a16:creationId xmlns:a16="http://schemas.microsoft.com/office/drawing/2014/main" id="{3B87425B-31CD-B818-0129-D99D8E901D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49553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descr="Copernicus_05-03.jpg">
            <a:extLst>
              <a:ext uri="{FF2B5EF4-FFF2-40B4-BE49-F238E27FC236}">
                <a16:creationId xmlns:a16="http://schemas.microsoft.com/office/drawing/2014/main" id="{FD88D71F-3299-B95C-F9B2-623242F418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035197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descr="Copernicus_05-05.jpg">
            <a:extLst>
              <a:ext uri="{FF2B5EF4-FFF2-40B4-BE49-F238E27FC236}">
                <a16:creationId xmlns:a16="http://schemas.microsoft.com/office/drawing/2014/main" id="{FE29B96A-27BB-C6E1-A1E5-370B7BC75E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8341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LAIN TEXT slide">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885CA68A-58E4-40E0-A56E-2BB55273825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000000"/>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3" name="Text Placeholder 2">
            <a:extLst>
              <a:ext uri="{FF2B5EF4-FFF2-40B4-BE49-F238E27FC236}">
                <a16:creationId xmlns:a16="http://schemas.microsoft.com/office/drawing/2014/main" id="{9E9628E9-C8F2-1E42-8565-484E84B5FDB6}"/>
              </a:ext>
            </a:extLst>
          </p:cNvPr>
          <p:cNvSpPr>
            <a:spLocks noGrp="1"/>
          </p:cNvSpPr>
          <p:nvPr>
            <p:ph type="body" sz="quarter" idx="10"/>
          </p:nvPr>
        </p:nvSpPr>
        <p:spPr>
          <a:xfrm>
            <a:off x="2286000" y="2635250"/>
            <a:ext cx="13716000" cy="6165850"/>
          </a:xfrm>
        </p:spPr>
        <p:txBody>
          <a:bodyPr/>
          <a:lstStyle>
            <a:lvl1pPr marL="0" indent="0">
              <a:buNone/>
              <a:defRPr>
                <a:solidFill>
                  <a:srgbClr val="000000"/>
                </a:solidFill>
              </a:defRPr>
            </a:lvl1pPr>
            <a:lvl2pPr marL="0" indent="0">
              <a:buNone/>
              <a:defRPr>
                <a:solidFill>
                  <a:srgbClr val="000000"/>
                </a:solidFill>
              </a:defRPr>
            </a:lvl2pPr>
            <a:lvl3pPr marL="0" indent="0">
              <a:buNone/>
              <a:defRPr>
                <a:solidFill>
                  <a:srgbClr val="000000"/>
                </a:solidFill>
              </a:defRPr>
            </a:lvl3pPr>
            <a:lvl4pPr marL="0" indent="0">
              <a:buNone/>
              <a:defRPr>
                <a:solidFill>
                  <a:srgbClr val="000000"/>
                </a:solidFill>
              </a:defRPr>
            </a:lvl4pPr>
            <a:lvl5pPr marL="0" indent="0">
              <a:buNone/>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9CB4BB0-0D9B-0846-AF60-13BE0875965D}"/>
              </a:ext>
            </a:extLst>
          </p:cNvPr>
          <p:cNvSpPr/>
          <p:nvPr userDrawn="1"/>
        </p:nvSpPr>
        <p:spPr>
          <a:xfrm>
            <a:off x="0" y="0"/>
            <a:ext cx="18288000" cy="101600"/>
          </a:xfrm>
          <a:prstGeom prst="rect">
            <a:avLst/>
          </a:prstGeom>
          <a:solidFill>
            <a:srgbClr val="00A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O" sz="2800">
              <a:solidFill>
                <a:schemeClr val="tx1"/>
              </a:solidFill>
            </a:endParaRPr>
          </a:p>
        </p:txBody>
      </p:sp>
    </p:spTree>
    <p:extLst>
      <p:ext uri="{BB962C8B-B14F-4D97-AF65-F5344CB8AC3E}">
        <p14:creationId xmlns:p14="http://schemas.microsoft.com/office/powerpoint/2010/main" val="60170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4A35-7723-1F25-12C4-4D155BE1E82D}"/>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F76BA-FD4B-61CA-4B9F-1F7229390EC9}"/>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E63F2-686F-7880-D5C1-2D634B4A5F16}"/>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DC921DA-7F64-E084-B561-E6432E581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7387-8C92-8E87-8FBD-87F2ED93E91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443866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84FE-8969-EB4C-6D74-54FFE3096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EA01D-0680-971E-3690-D98352287B4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40555AC8-38F8-BECE-C75E-2EB1A4C37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C66BA-81AA-9061-8754-535CD9A6128D}"/>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354463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2D9F-13C1-03B2-0A67-6D4276B21873}"/>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1449F-13EA-85DE-D8C4-2C6659A63B60}"/>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5A7F18-0F07-0264-32ED-58339A57DA3A}"/>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6B9E1977-CA22-B55F-62B2-9A8CA3505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CA2F5-62C4-1E83-F240-46F545A492C7}"/>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50571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OS left imag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B8FE892-C99C-4CFD-A7CA-659A88C6FC43}"/>
              </a:ext>
            </a:extLst>
          </p:cNvPr>
          <p:cNvSpPr>
            <a:spLocks noGrp="1"/>
          </p:cNvSpPr>
          <p:nvPr>
            <p:ph type="title" hasCustomPrompt="1"/>
          </p:nvPr>
        </p:nvSpPr>
        <p:spPr>
          <a:xfrm>
            <a:off x="10020303" y="867017"/>
            <a:ext cx="7492193" cy="719043"/>
          </a:xfrm>
          <a:prstGeom prst="rect">
            <a:avLst/>
          </a:prstGeom>
          <a:noFill/>
        </p:spPr>
        <p:txBody>
          <a:bodyPr wrap="square" rtlCol="0" anchor="ctr">
            <a:spAutoFit/>
          </a:bodyPr>
          <a:lstStyle>
            <a:lvl1pPr>
              <a:defRPr lang="uk-UA" sz="4500" b="0" i="0">
                <a:solidFill>
                  <a:srgbClr val="4D4D4D"/>
                </a:solidFill>
                <a:latin typeface="Arial" panose="020B0604020202020204" pitchFamily="34" charset="0"/>
                <a:ea typeface="Roboto Condensed" panose="02000000000000000000" pitchFamily="2" charset="0"/>
                <a:cs typeface="+mn-cs"/>
              </a:defRPr>
            </a:lvl1pPr>
          </a:lstStyle>
          <a:p>
            <a:pPr marL="0" lvl="0"/>
            <a:r>
              <a:rPr lang="en-US"/>
              <a:t>Click to Edit Master Title</a:t>
            </a:r>
            <a:endParaRPr lang="uk-UA"/>
          </a:p>
        </p:txBody>
      </p:sp>
      <p:cxnSp>
        <p:nvCxnSpPr>
          <p:cNvPr id="10" name="Straight Connector 9">
            <a:extLst>
              <a:ext uri="{FF2B5EF4-FFF2-40B4-BE49-F238E27FC236}">
                <a16:creationId xmlns:a16="http://schemas.microsoft.com/office/drawing/2014/main" id="{8D9F104D-6DDB-434C-B1CD-DFA5391EE2A0}"/>
              </a:ext>
            </a:extLst>
          </p:cNvPr>
          <p:cNvCxnSpPr>
            <a:cxnSpLocks/>
          </p:cNvCxnSpPr>
          <p:nvPr userDrawn="1"/>
        </p:nvCxnSpPr>
        <p:spPr>
          <a:xfrm>
            <a:off x="16744950" y="9424110"/>
            <a:ext cx="0" cy="412860"/>
          </a:xfrm>
          <a:prstGeom prst="line">
            <a:avLst/>
          </a:prstGeom>
          <a:ln w="63500">
            <a:solidFill>
              <a:srgbClr val="00A4E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Slide Number Placeholder 8">
            <a:extLst>
              <a:ext uri="{FF2B5EF4-FFF2-40B4-BE49-F238E27FC236}">
                <a16:creationId xmlns:a16="http://schemas.microsoft.com/office/drawing/2014/main" id="{69164A20-EBC7-E94B-8DC8-878B92402594}"/>
              </a:ext>
            </a:extLst>
          </p:cNvPr>
          <p:cNvSpPr txBox="1">
            <a:spLocks/>
          </p:cNvSpPr>
          <p:nvPr userDrawn="1"/>
        </p:nvSpPr>
        <p:spPr>
          <a:xfrm>
            <a:off x="16916399" y="9458574"/>
            <a:ext cx="1099751" cy="338554"/>
          </a:xfrm>
          <a:prstGeom prst="rect">
            <a:avLst/>
          </a:prstGeom>
          <a:noFill/>
        </p:spPr>
        <p:txBody>
          <a:bodyPr wrap="square" rtlCol="0" anchor="ctr">
            <a:spAutoFit/>
          </a:bodyPr>
          <a:lstStyle>
            <a:defPPr>
              <a:defRPr lang="uk-UA"/>
            </a:defPPr>
            <a:lvl1pPr marL="0" algn="l" defTabSz="1371600" rtl="0" eaLnBrk="1" latinLnBrk="0" hangingPunct="1">
              <a:defRPr lang="uk-UA" sz="16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b="0" i="0">
                <a:latin typeface="Arial" panose="020B0604020202020204" pitchFamily="34" charset="0"/>
              </a:rPr>
              <a:t>page </a:t>
            </a:r>
            <a:fld id="{37D409AB-2201-4E18-8A34-C31753AD9B06}" type="slidenum">
              <a:rPr b="0" i="0" smtClean="0">
                <a:latin typeface="Arial" panose="020B0604020202020204" pitchFamily="34" charset="0"/>
              </a:rPr>
              <a:pPr/>
              <a:t>‹#›</a:t>
            </a:fld>
            <a:endParaRPr b="0" i="0">
              <a:latin typeface="Arial" panose="020B0604020202020204" pitchFamily="34" charset="0"/>
            </a:endParaRPr>
          </a:p>
        </p:txBody>
      </p:sp>
    </p:spTree>
    <p:extLst>
      <p:ext uri="{BB962C8B-B14F-4D97-AF65-F5344CB8AC3E}">
        <p14:creationId xmlns:p14="http://schemas.microsoft.com/office/powerpoint/2010/main" val="109969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050F-6AE8-38A6-3454-D50D0B713E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5FC64-FD24-1DBD-FB86-71E6CF231C6D}"/>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635F6-5DA6-10B3-7A7C-58A1E480B0F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12A4E-F8E9-0C33-19E1-F4EBD7B74CF7}"/>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3C830D6-4A07-16E7-1DC4-9EB2203B0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83CD5-CEAA-BD87-B10A-DD15B3690A72}"/>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503870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017A-E1EB-BFC7-EED1-B3D3FEFE8BB5}"/>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756BA-61B6-CB6F-D4D4-C8B1757E39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EEC8F-033D-96D5-82C6-100104AE8F7F}"/>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3C9B3-401D-686E-4939-D24FDBFB4EB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31BAEC-3D51-8894-1DB9-CB5FFDFD2130}"/>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869E4A-1DC3-770C-17F6-C1F7A643392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8" name="Footer Placeholder 7">
            <a:extLst>
              <a:ext uri="{FF2B5EF4-FFF2-40B4-BE49-F238E27FC236}">
                <a16:creationId xmlns:a16="http://schemas.microsoft.com/office/drawing/2014/main" id="{5D8EDDD9-5436-7E06-3B4A-3B64C68C71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320883-5B1B-1015-9D19-EEACD902418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781527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D859-08C0-A8FA-54D5-62E1ACD957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64EC60-AF8A-1761-B6F6-EECEA65B281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4" name="Footer Placeholder 3">
            <a:extLst>
              <a:ext uri="{FF2B5EF4-FFF2-40B4-BE49-F238E27FC236}">
                <a16:creationId xmlns:a16="http://schemas.microsoft.com/office/drawing/2014/main" id="{BFA7358A-107D-6153-1F55-3A24B5FE3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7EC145-35CF-C735-4A30-521905631F1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249624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638803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D1E0-27B0-1E00-A489-51B774901594}"/>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6B746C-F90E-E9A7-6760-7F442BC0DE19}"/>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8B759E-9C39-A61C-471E-C60E1B2843EA}"/>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101A8-3549-3E34-B70B-B326355E615B}"/>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31596DB8-5C54-DB31-FA69-28BDE2174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C6D2C-9EE2-4F9D-48A9-E6937968C4F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63593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87BE-8A54-FF61-E626-B3F46E8C0516}"/>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A3FD4-8360-21DB-1A08-DEC8DCF2C93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A18CA-FE38-F845-C154-E875D9469169}"/>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BE8C9-D47F-6488-D979-FB693371EE8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75536ED-4716-B9D3-763A-ADBBAA6B2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5AA72-CBCB-3925-B182-E39A2B222C9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123419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F252-7C7D-2E41-6B2A-20873A7FC2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DA2BCC-11C3-4347-44B7-32DD8BFF0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8CC91-2AF3-C442-1A55-303AC5000CD3}"/>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F539FACC-4BAE-7664-36F7-AB31E0FDA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2D7E2-B92C-32D4-BCDC-7D31C60A10C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769117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926D0-0898-617F-6D51-79DC974D013A}"/>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1B1AA-7CD0-A832-FFE6-43F39C441003}"/>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588EF-5194-D72D-FF42-30D1DAA1FA85}"/>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0A568E44-768D-5C3C-07C8-94B4C348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3CBB5-D72B-015E-7FAE-2294E86F702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780138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1735-7CC6-0F8D-A9E1-ABB547D28AD3}"/>
              </a:ext>
            </a:extLst>
          </p:cNvPr>
          <p:cNvSpPr>
            <a:spLocks noGrp="1"/>
          </p:cNvSpPr>
          <p:nvPr>
            <p:ph type="title"/>
          </p:nvPr>
        </p:nvSpPr>
        <p:spPr>
          <a:xfrm>
            <a:off x="915520" y="1028700"/>
            <a:ext cx="16456959" cy="8229600"/>
          </a:xfrm>
        </p:spPr>
        <p:txBody>
          <a:bodyPr lIns="457200" tIns="457200" rIns="457200" bIns="457200">
            <a:noAutofit/>
          </a:bodyPr>
          <a:lstStyle>
            <a:lvl1pPr algn="ctr">
              <a:lnSpc>
                <a:spcPct val="120000"/>
              </a:lnSpc>
              <a:spcAft>
                <a:spcPts val="1200"/>
              </a:spcAft>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837171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a:xfrm>
            <a:off x="915520" y="1030334"/>
            <a:ext cx="16456959" cy="8226332"/>
          </a:xfrm>
        </p:spPr>
        <p:txBody>
          <a:bodyPr anchor="ctr" anchorCtr="0"/>
          <a:lstStyle>
            <a:lvl1pPr marL="0" indent="0" algn="ctr">
              <a:lnSpc>
                <a:spcPct val="120000"/>
              </a:lnSpc>
              <a:spcAft>
                <a:spcPts val="1200"/>
              </a:spcAft>
              <a:buNone/>
              <a:defRPr sz="4400"/>
            </a:lvl1pPr>
            <a:lvl2pPr marL="457200" indent="0" algn="ctr">
              <a:lnSpc>
                <a:spcPct val="120000"/>
              </a:lnSpc>
              <a:spcAft>
                <a:spcPts val="1200"/>
              </a:spcAft>
              <a:buNone/>
              <a:defRPr/>
            </a:lvl2pPr>
            <a:lvl3pPr marL="914400" indent="0" algn="ctr">
              <a:lnSpc>
                <a:spcPct val="120000"/>
              </a:lnSpc>
              <a:spcAft>
                <a:spcPts val="1200"/>
              </a:spcAft>
              <a:buNone/>
              <a:defRPr/>
            </a:lvl3pPr>
            <a:lvl4pPr marL="1371600" indent="0" algn="ctr">
              <a:lnSpc>
                <a:spcPct val="120000"/>
              </a:lnSpc>
              <a:spcAft>
                <a:spcPts val="1200"/>
              </a:spcAft>
              <a:buNone/>
              <a:defRPr/>
            </a:lvl4pPr>
            <a:lvl5pPr marL="1828800" indent="0" algn="ctr">
              <a:lnSpc>
                <a:spcPct val="120000"/>
              </a:lnSpc>
              <a:spcAft>
                <a:spcPts val="1200"/>
              </a:spcAft>
              <a:buNone/>
              <a:defRPr/>
            </a:lvl5pPr>
          </a:lstStyle>
          <a:p>
            <a:pPr lvl="0"/>
            <a:r>
              <a:rPr lang="en-US"/>
              <a:t>Click to edit Master text styles</a:t>
            </a:r>
          </a:p>
        </p:txBody>
      </p:sp>
    </p:spTree>
    <p:extLst>
      <p:ext uri="{BB962C8B-B14F-4D97-AF65-F5344CB8AC3E}">
        <p14:creationId xmlns:p14="http://schemas.microsoft.com/office/powerpoint/2010/main" val="226461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S Blue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rgbClr val="00A4E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a:solidFill>
                <a:schemeClr val="tx1"/>
              </a:solidFill>
              <a:latin typeface="Arial" panose="020B0604020202020204" pitchFamily="34" charset="0"/>
            </a:endParaRPr>
          </a:p>
        </p:txBody>
      </p:sp>
      <p:cxnSp>
        <p:nvCxnSpPr>
          <p:cNvPr id="2" name="Straight Connector 1"/>
          <p:cNvCxnSpPr/>
          <p:nvPr userDrawn="1"/>
        </p:nvCxnSpPr>
        <p:spPr>
          <a:xfrm>
            <a:off x="704850" y="685800"/>
            <a:ext cx="0" cy="1028700"/>
          </a:xfrm>
          <a:prstGeom prst="line">
            <a:avLst/>
          </a:prstGeom>
          <a:ln w="635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FEB5FF73-83EA-4B86-A976-E012C57A164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chemeClr val="bg2"/>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6" name="Picture 5" descr="Copernicus_05-01.jpg">
            <a:extLst>
              <a:ext uri="{FF2B5EF4-FFF2-40B4-BE49-F238E27FC236}">
                <a16:creationId xmlns:a16="http://schemas.microsoft.com/office/drawing/2014/main" id="{7E3C7DC3-CB25-EB73-985C-FB3E103010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680900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Copernicus_05-06.jpg">
            <a:extLst>
              <a:ext uri="{FF2B5EF4-FFF2-40B4-BE49-F238E27FC236}">
                <a16:creationId xmlns:a16="http://schemas.microsoft.com/office/drawing/2014/main" id="{BCD13C70-567D-EF07-0470-E83151FDFC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451033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Copernicus_05-02.jpg">
            <a:extLst>
              <a:ext uri="{FF2B5EF4-FFF2-40B4-BE49-F238E27FC236}">
                <a16:creationId xmlns:a16="http://schemas.microsoft.com/office/drawing/2014/main" id="{3B87425B-31CD-B818-0129-D99D8E901D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229158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descr="Copernicus_05-03.jpg">
            <a:extLst>
              <a:ext uri="{FF2B5EF4-FFF2-40B4-BE49-F238E27FC236}">
                <a16:creationId xmlns:a16="http://schemas.microsoft.com/office/drawing/2014/main" id="{FD88D71F-3299-B95C-F9B2-623242F418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4038002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descr="Copernicus_05-05.jpg">
            <a:extLst>
              <a:ext uri="{FF2B5EF4-FFF2-40B4-BE49-F238E27FC236}">
                <a16:creationId xmlns:a16="http://schemas.microsoft.com/office/drawing/2014/main" id="{FE29B96A-27BB-C6E1-A1E5-370B7BC75E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41892036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PLAIN TEXT slide">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885CA68A-58E4-40E0-A56E-2BB55273825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000000"/>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3" name="Text Placeholder 2">
            <a:extLst>
              <a:ext uri="{FF2B5EF4-FFF2-40B4-BE49-F238E27FC236}">
                <a16:creationId xmlns:a16="http://schemas.microsoft.com/office/drawing/2014/main" id="{9E9628E9-C8F2-1E42-8565-484E84B5FDB6}"/>
              </a:ext>
            </a:extLst>
          </p:cNvPr>
          <p:cNvSpPr>
            <a:spLocks noGrp="1"/>
          </p:cNvSpPr>
          <p:nvPr>
            <p:ph type="body" sz="quarter" idx="10"/>
          </p:nvPr>
        </p:nvSpPr>
        <p:spPr>
          <a:xfrm>
            <a:off x="2286000" y="2635250"/>
            <a:ext cx="13716000" cy="6165850"/>
          </a:xfrm>
        </p:spPr>
        <p:txBody>
          <a:bodyPr/>
          <a:lstStyle>
            <a:lvl1pPr marL="0" indent="0">
              <a:buNone/>
              <a:defRPr>
                <a:solidFill>
                  <a:srgbClr val="000000"/>
                </a:solidFill>
              </a:defRPr>
            </a:lvl1pPr>
            <a:lvl2pPr marL="0" indent="0">
              <a:buNone/>
              <a:defRPr>
                <a:solidFill>
                  <a:srgbClr val="000000"/>
                </a:solidFill>
              </a:defRPr>
            </a:lvl2pPr>
            <a:lvl3pPr marL="0" indent="0">
              <a:buNone/>
              <a:defRPr>
                <a:solidFill>
                  <a:srgbClr val="000000"/>
                </a:solidFill>
              </a:defRPr>
            </a:lvl3pPr>
            <a:lvl4pPr marL="0" indent="0">
              <a:buNone/>
              <a:defRPr>
                <a:solidFill>
                  <a:srgbClr val="000000"/>
                </a:solidFill>
              </a:defRPr>
            </a:lvl4pPr>
            <a:lvl5pPr marL="0" indent="0">
              <a:buNone/>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9CB4BB0-0D9B-0846-AF60-13BE0875965D}"/>
              </a:ext>
            </a:extLst>
          </p:cNvPr>
          <p:cNvSpPr/>
          <p:nvPr userDrawn="1"/>
        </p:nvSpPr>
        <p:spPr>
          <a:xfrm>
            <a:off x="0" y="0"/>
            <a:ext cx="18288000" cy="101600"/>
          </a:xfrm>
          <a:prstGeom prst="rect">
            <a:avLst/>
          </a:prstGeom>
          <a:solidFill>
            <a:srgbClr val="00A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O" sz="2800">
              <a:solidFill>
                <a:schemeClr val="tx1"/>
              </a:solidFill>
            </a:endParaRPr>
          </a:p>
        </p:txBody>
      </p:sp>
    </p:spTree>
    <p:extLst>
      <p:ext uri="{BB962C8B-B14F-4D97-AF65-F5344CB8AC3E}">
        <p14:creationId xmlns:p14="http://schemas.microsoft.com/office/powerpoint/2010/main" val="19116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4A35-7723-1F25-12C4-4D155BE1E82D}"/>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F76BA-FD4B-61CA-4B9F-1F7229390EC9}"/>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E63F2-686F-7880-D5C1-2D634B4A5F16}"/>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DC921DA-7F64-E084-B561-E6432E581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7387-8C92-8E87-8FBD-87F2ED93E91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5574293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84FE-8969-EB4C-6D74-54FFE3096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EA01D-0680-971E-3690-D98352287B4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40555AC8-38F8-BECE-C75E-2EB1A4C37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C66BA-81AA-9061-8754-535CD9A6128D}"/>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4060761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2D9F-13C1-03B2-0A67-6D4276B21873}"/>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1449F-13EA-85DE-D8C4-2C6659A63B60}"/>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5A7F18-0F07-0264-32ED-58339A57DA3A}"/>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6B9E1977-CA22-B55F-62B2-9A8CA3505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CA2F5-62C4-1E83-F240-46F545A492C7}"/>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958947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050F-6AE8-38A6-3454-D50D0B713E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5FC64-FD24-1DBD-FB86-71E6CF231C6D}"/>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635F6-5DA6-10B3-7A7C-58A1E480B0F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12A4E-F8E9-0C33-19E1-F4EBD7B74CF7}"/>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3C830D6-4A07-16E7-1DC4-9EB2203B0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83CD5-CEAA-BD87-B10A-DD15B3690A72}"/>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41446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S middle gray section">
    <p:spTree>
      <p:nvGrpSpPr>
        <p:cNvPr id="1" name=""/>
        <p:cNvGrpSpPr/>
        <p:nvPr/>
      </p:nvGrpSpPr>
      <p:grpSpPr>
        <a:xfrm>
          <a:off x="0" y="0"/>
          <a:ext cx="0" cy="0"/>
          <a:chOff x="0" y="0"/>
          <a:chExt cx="0" cy="0"/>
        </a:xfrm>
      </p:grpSpPr>
      <p:sp>
        <p:nvSpPr>
          <p:cNvPr id="10" name="Rectangle 9"/>
          <p:cNvSpPr/>
          <p:nvPr userDrawn="1"/>
        </p:nvSpPr>
        <p:spPr>
          <a:xfrm>
            <a:off x="0" y="2400300"/>
            <a:ext cx="18288000" cy="5486400"/>
          </a:xfrm>
          <a:prstGeom prst="rect">
            <a:avLst/>
          </a:prstGeom>
          <a:solidFill>
            <a:srgbClr val="EBEDE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a:solidFill>
                <a:schemeClr val="tx1"/>
              </a:solidFill>
              <a:latin typeface="Arial" panose="020B0604020202020204" pitchFamily="34" charset="0"/>
            </a:endParaRPr>
          </a:p>
        </p:txBody>
      </p:sp>
      <p:cxnSp>
        <p:nvCxnSpPr>
          <p:cNvPr id="11" name="Straight Connector 10"/>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Title 7">
            <a:extLst>
              <a:ext uri="{FF2B5EF4-FFF2-40B4-BE49-F238E27FC236}">
                <a16:creationId xmlns:a16="http://schemas.microsoft.com/office/drawing/2014/main" id="{365B3A42-BE0A-47C8-87E8-62D722628FB2}"/>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4D4D4D"/>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017A-E1EB-BFC7-EED1-B3D3FEFE8BB5}"/>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756BA-61B6-CB6F-D4D4-C8B1757E39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EEC8F-033D-96D5-82C6-100104AE8F7F}"/>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3C9B3-401D-686E-4939-D24FDBFB4EB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31BAEC-3D51-8894-1DB9-CB5FFDFD2130}"/>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869E4A-1DC3-770C-17F6-C1F7A6433921}"/>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8" name="Footer Placeholder 7">
            <a:extLst>
              <a:ext uri="{FF2B5EF4-FFF2-40B4-BE49-F238E27FC236}">
                <a16:creationId xmlns:a16="http://schemas.microsoft.com/office/drawing/2014/main" id="{5D8EDDD9-5436-7E06-3B4A-3B64C68C71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320883-5B1B-1015-9D19-EEACD902418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7739906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D859-08C0-A8FA-54D5-62E1ACD957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64EC60-AF8A-1761-B6F6-EECEA65B281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4" name="Footer Placeholder 3">
            <a:extLst>
              <a:ext uri="{FF2B5EF4-FFF2-40B4-BE49-F238E27FC236}">
                <a16:creationId xmlns:a16="http://schemas.microsoft.com/office/drawing/2014/main" id="{BFA7358A-107D-6153-1F55-3A24B5FE3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7EC145-35CF-C735-4A30-521905631F1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6529304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208110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D1E0-27B0-1E00-A489-51B774901594}"/>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6B746C-F90E-E9A7-6760-7F442BC0DE19}"/>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8B759E-9C39-A61C-471E-C60E1B2843EA}"/>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101A8-3549-3E34-B70B-B326355E615B}"/>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31596DB8-5C54-DB31-FA69-28BDE2174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C6D2C-9EE2-4F9D-48A9-E6937968C4F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101387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87BE-8A54-FF61-E626-B3F46E8C0516}"/>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A3FD4-8360-21DB-1A08-DEC8DCF2C93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A18CA-FE38-F845-C154-E875D9469169}"/>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BE8C9-D47F-6488-D979-FB693371EE8E}"/>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6" name="Footer Placeholder 5">
            <a:extLst>
              <a:ext uri="{FF2B5EF4-FFF2-40B4-BE49-F238E27FC236}">
                <a16:creationId xmlns:a16="http://schemas.microsoft.com/office/drawing/2014/main" id="{175536ED-4716-B9D3-763A-ADBBAA6B2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5AA72-CBCB-3925-B182-E39A2B222C90}"/>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8664845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F252-7C7D-2E41-6B2A-20873A7FC2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DA2BCC-11C3-4347-44B7-32DD8BFF0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8CC91-2AF3-C442-1A55-303AC5000CD3}"/>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F539FACC-4BAE-7664-36F7-AB31E0FDA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2D7E2-B92C-32D4-BCDC-7D31C60A10C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0744924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926D0-0898-617F-6D51-79DC974D013A}"/>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1B1AA-7CD0-A832-FFE6-43F39C441003}"/>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588EF-5194-D72D-FF42-30D1DAA1FA85}"/>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0A568E44-768D-5C3C-07C8-94B4C348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3CBB5-D72B-015E-7FAE-2294E86F7023}"/>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0465278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1735-7CC6-0F8D-A9E1-ABB547D28AD3}"/>
              </a:ext>
            </a:extLst>
          </p:cNvPr>
          <p:cNvSpPr>
            <a:spLocks noGrp="1"/>
          </p:cNvSpPr>
          <p:nvPr>
            <p:ph type="title"/>
          </p:nvPr>
        </p:nvSpPr>
        <p:spPr>
          <a:xfrm>
            <a:off x="915520" y="1028700"/>
            <a:ext cx="16456959" cy="8229600"/>
          </a:xfrm>
        </p:spPr>
        <p:txBody>
          <a:bodyPr lIns="457200" tIns="457200" rIns="457200" bIns="457200">
            <a:noAutofit/>
          </a:bodyPr>
          <a:lstStyle>
            <a:lvl1pPr algn="ctr">
              <a:lnSpc>
                <a:spcPct val="120000"/>
              </a:lnSpc>
              <a:spcAft>
                <a:spcPts val="1200"/>
              </a:spcAft>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41975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E67CF-82F1-6FA4-CCDB-CF946BCB71E5}"/>
              </a:ext>
            </a:extLst>
          </p:cNvPr>
          <p:cNvSpPr>
            <a:spLocks noGrp="1"/>
          </p:cNvSpPr>
          <p:nvPr>
            <p:ph idx="1"/>
          </p:nvPr>
        </p:nvSpPr>
        <p:spPr>
          <a:xfrm>
            <a:off x="915520" y="1030334"/>
            <a:ext cx="16456959" cy="8226332"/>
          </a:xfrm>
        </p:spPr>
        <p:txBody>
          <a:bodyPr anchor="ctr" anchorCtr="0"/>
          <a:lstStyle>
            <a:lvl1pPr marL="0" indent="0" algn="ctr">
              <a:lnSpc>
                <a:spcPct val="120000"/>
              </a:lnSpc>
              <a:spcAft>
                <a:spcPts val="1200"/>
              </a:spcAft>
              <a:buNone/>
              <a:defRPr sz="4400"/>
            </a:lvl1pPr>
            <a:lvl2pPr marL="457200" indent="0" algn="ctr">
              <a:lnSpc>
                <a:spcPct val="120000"/>
              </a:lnSpc>
              <a:spcAft>
                <a:spcPts val="1200"/>
              </a:spcAft>
              <a:buNone/>
              <a:defRPr/>
            </a:lvl2pPr>
            <a:lvl3pPr marL="914400" indent="0" algn="ctr">
              <a:lnSpc>
                <a:spcPct val="120000"/>
              </a:lnSpc>
              <a:spcAft>
                <a:spcPts val="1200"/>
              </a:spcAft>
              <a:buNone/>
              <a:defRPr/>
            </a:lvl3pPr>
            <a:lvl4pPr marL="1371600" indent="0" algn="ctr">
              <a:lnSpc>
                <a:spcPct val="120000"/>
              </a:lnSpc>
              <a:spcAft>
                <a:spcPts val="1200"/>
              </a:spcAft>
              <a:buNone/>
              <a:defRPr/>
            </a:lvl4pPr>
            <a:lvl5pPr marL="1828800" indent="0" algn="ctr">
              <a:lnSpc>
                <a:spcPct val="120000"/>
              </a:lnSpc>
              <a:spcAft>
                <a:spcPts val="1200"/>
              </a:spcAft>
              <a:buNone/>
              <a:defRPr/>
            </a:lvl5pPr>
          </a:lstStyle>
          <a:p>
            <a:pPr lvl="0"/>
            <a:r>
              <a:rPr lang="en-US"/>
              <a:t>Click to edit Master text styles</a:t>
            </a:r>
          </a:p>
        </p:txBody>
      </p:sp>
    </p:spTree>
    <p:extLst>
      <p:ext uri="{BB962C8B-B14F-4D97-AF65-F5344CB8AC3E}">
        <p14:creationId xmlns:p14="http://schemas.microsoft.com/office/powerpoint/2010/main" val="34212129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6" name="Picture 5" descr="Copernicus_05-01.jpg">
            <a:extLst>
              <a:ext uri="{FF2B5EF4-FFF2-40B4-BE49-F238E27FC236}">
                <a16:creationId xmlns:a16="http://schemas.microsoft.com/office/drawing/2014/main" id="{7E3C7DC3-CB25-EB73-985C-FB3E103010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104968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panose="020B0604020202020204" pitchFamily="34" charset="0"/>
              </a:defRPr>
            </a:lvl1pPr>
          </a:lstStyle>
          <a:p>
            <a:r>
              <a:rPr lang="en-US"/>
              <a:t>Click icon to add picture</a:t>
            </a:r>
            <a:endParaRPr lang="uk-UA"/>
          </a:p>
        </p:txBody>
      </p:sp>
      <p:sp>
        <p:nvSpPr>
          <p:cNvPr id="2" name="Rectangle 1">
            <a:extLst>
              <a:ext uri="{FF2B5EF4-FFF2-40B4-BE49-F238E27FC236}">
                <a16:creationId xmlns:a16="http://schemas.microsoft.com/office/drawing/2014/main" id="{8F2299F4-D223-B549-B4C7-25C58380AAB5}"/>
              </a:ext>
            </a:extLst>
          </p:cNvPr>
          <p:cNvSpPr/>
          <p:nvPr userDrawn="1"/>
        </p:nvSpPr>
        <p:spPr>
          <a:xfrm>
            <a:off x="16580498" y="9283959"/>
            <a:ext cx="1184988" cy="709127"/>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i="0">
              <a:solidFill>
                <a:schemeClr val="tx1"/>
              </a:solidFill>
              <a:latin typeface="Arial" panose="020B0604020202020204" pitchFamily="34" charset="0"/>
            </a:endParaRPr>
          </a:p>
        </p:txBody>
      </p:sp>
      <p:pic>
        <p:nvPicPr>
          <p:cNvPr id="11" name="Graphic 10">
            <a:extLst>
              <a:ext uri="{FF2B5EF4-FFF2-40B4-BE49-F238E27FC236}">
                <a16:creationId xmlns:a16="http://schemas.microsoft.com/office/drawing/2014/main" id="{129A216D-AAB0-9A49-9689-234E75F432F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6398" y="708458"/>
            <a:ext cx="1489602" cy="1409700"/>
          </a:xfrm>
          <a:prstGeom prst="rect">
            <a:avLst/>
          </a:prstGeom>
        </p:spPr>
      </p:pic>
      <p:sp>
        <p:nvSpPr>
          <p:cNvPr id="13" name="Text Placeholder 12">
            <a:extLst>
              <a:ext uri="{FF2B5EF4-FFF2-40B4-BE49-F238E27FC236}">
                <a16:creationId xmlns:a16="http://schemas.microsoft.com/office/drawing/2014/main" id="{D4F05D7C-7C78-5346-9983-B19340BE2D70}"/>
              </a:ext>
            </a:extLst>
          </p:cNvPr>
          <p:cNvSpPr>
            <a:spLocks noGrp="1"/>
          </p:cNvSpPr>
          <p:nvPr>
            <p:ph type="body" sz="quarter" idx="13" hasCustomPrompt="1"/>
          </p:nvPr>
        </p:nvSpPr>
        <p:spPr>
          <a:xfrm>
            <a:off x="762000" y="2635251"/>
            <a:ext cx="7692452" cy="4170284"/>
          </a:xfrm>
        </p:spPr>
        <p:txBody>
          <a:bodyPr>
            <a:normAutofit/>
          </a:bodyPr>
          <a:lstStyle>
            <a:lvl1pPr marL="0" marR="0" indent="0" algn="l" defTabSz="1371600" rtl="0" eaLnBrk="1" fontAlgn="auto" latinLnBrk="0" hangingPunct="1">
              <a:lnSpc>
                <a:spcPct val="110000"/>
              </a:lnSpc>
              <a:spcBef>
                <a:spcPts val="0"/>
              </a:spcBef>
              <a:spcAft>
                <a:spcPts val="600"/>
              </a:spcAft>
              <a:buClr>
                <a:schemeClr val="accent5"/>
              </a:buClr>
              <a:buSzTx/>
              <a:buFontTx/>
              <a:buNone/>
              <a:tabLst/>
              <a:defRPr lang="en-US" sz="4000" b="0" i="0" smtClean="0">
                <a:solidFill>
                  <a:srgbClr val="4D4D4D"/>
                </a:solidFill>
                <a:effectLst/>
                <a:latin typeface="Arial" panose="020B0604020202020204" pitchFamily="34" charset="0"/>
              </a:defRPr>
            </a:lvl1pPr>
            <a:lvl2pPr marL="0" indent="0">
              <a:buFontTx/>
              <a:buNone/>
              <a:defRPr sz="1700"/>
            </a:lvl2pPr>
            <a:lvl3pPr marL="0" indent="0">
              <a:buFontTx/>
              <a:buNone/>
              <a:defRPr sz="1700"/>
            </a:lvl3pPr>
            <a:lvl4pPr marL="0" indent="0">
              <a:buFontTx/>
              <a:buNone/>
              <a:defRPr sz="1700"/>
            </a:lvl4pPr>
            <a:lvl5pPr marL="0" indent="0">
              <a:buFontTx/>
              <a:buNone/>
              <a:defRPr sz="1700"/>
            </a:lvl5pPr>
          </a:lstStyle>
          <a:p>
            <a:pPr marL="0" marR="0" lvl="0" indent="0" algn="l" defTabSz="1371600" rtl="0" eaLnBrk="1" fontAlgn="auto" latinLnBrk="0" hangingPunct="1">
              <a:lnSpc>
                <a:spcPct val="110000"/>
              </a:lnSpc>
              <a:spcBef>
                <a:spcPts val="0"/>
              </a:spcBef>
              <a:spcAft>
                <a:spcPts val="600"/>
              </a:spcAft>
              <a:buClr>
                <a:schemeClr val="accent5"/>
              </a:buClr>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libero </a:t>
            </a:r>
            <a:r>
              <a:rPr lang="en-US" err="1"/>
              <a:t>turpis</a:t>
            </a:r>
            <a:r>
              <a:rPr lang="en-US"/>
              <a:t>. </a:t>
            </a:r>
            <a:r>
              <a:rPr lang="en-US" err="1"/>
              <a:t>Fusce</a:t>
            </a:r>
            <a:r>
              <a:rPr lang="en-US"/>
              <a:t> id </a:t>
            </a:r>
            <a:r>
              <a:rPr lang="en-US" err="1"/>
              <a:t>arcu</a:t>
            </a:r>
            <a:r>
              <a:rPr lang="en-US"/>
              <a:t> dui. </a:t>
            </a:r>
            <a:r>
              <a:rPr lang="en-US" err="1"/>
              <a:t>Mauris</a:t>
            </a:r>
            <a:r>
              <a:rPr lang="en-US"/>
              <a:t> porta </a:t>
            </a:r>
            <a:r>
              <a:rPr lang="en-US" err="1"/>
              <a:t>congue</a:t>
            </a:r>
            <a:r>
              <a:rPr lang="en-US"/>
              <a:t> </a:t>
            </a:r>
            <a:r>
              <a:rPr lang="en-US" err="1"/>
              <a:t>turpis</a:t>
            </a:r>
            <a:r>
              <a:rPr lang="en-US"/>
              <a:t> sit </a:t>
            </a:r>
            <a:r>
              <a:rPr lang="en-US" err="1"/>
              <a:t>amet</a:t>
            </a:r>
            <a:r>
              <a:rPr lang="en-US"/>
              <a:t> vestibulum. </a:t>
            </a:r>
            <a:r>
              <a:rPr lang="en-US" err="1"/>
              <a:t>Praesent</a:t>
            </a:r>
            <a:r>
              <a:rPr lang="en-US"/>
              <a:t> auctor, </a:t>
            </a:r>
            <a:r>
              <a:rPr lang="en-US" err="1"/>
              <a:t>augue</a:t>
            </a:r>
            <a:r>
              <a:rPr lang="en-US"/>
              <a:t> cursus ligula.”</a:t>
            </a:r>
          </a:p>
        </p:txBody>
      </p:sp>
      <p:sp>
        <p:nvSpPr>
          <p:cNvPr id="17" name="Picture Placeholder 16">
            <a:extLst>
              <a:ext uri="{FF2B5EF4-FFF2-40B4-BE49-F238E27FC236}">
                <a16:creationId xmlns:a16="http://schemas.microsoft.com/office/drawing/2014/main" id="{055B3693-6E03-F347-956B-84AAECD3CA9B}"/>
              </a:ext>
            </a:extLst>
          </p:cNvPr>
          <p:cNvSpPr>
            <a:spLocks noGrp="1"/>
          </p:cNvSpPr>
          <p:nvPr>
            <p:ph type="pic" sz="quarter" idx="14" hasCustomPrompt="1"/>
          </p:nvPr>
        </p:nvSpPr>
        <p:spPr>
          <a:xfrm>
            <a:off x="5003575" y="7060354"/>
            <a:ext cx="3451450" cy="1137711"/>
          </a:xfrm>
        </p:spPr>
        <p:txBody>
          <a:bodyPr/>
          <a:lstStyle>
            <a:lvl1pPr>
              <a:defRPr>
                <a:solidFill>
                  <a:srgbClr val="4D4D4D"/>
                </a:solidFill>
              </a:defRPr>
            </a:lvl1pPr>
          </a:lstStyle>
          <a:p>
            <a:r>
              <a:rPr lang="en-US"/>
              <a:t>Logo goes here</a:t>
            </a:r>
          </a:p>
        </p:txBody>
      </p:sp>
      <p:sp>
        <p:nvSpPr>
          <p:cNvPr id="19" name="Text Placeholder 18">
            <a:extLst>
              <a:ext uri="{FF2B5EF4-FFF2-40B4-BE49-F238E27FC236}">
                <a16:creationId xmlns:a16="http://schemas.microsoft.com/office/drawing/2014/main" id="{6023031A-F6CA-2347-9D90-16BF60B31FEE}"/>
              </a:ext>
            </a:extLst>
          </p:cNvPr>
          <p:cNvSpPr>
            <a:spLocks noGrp="1"/>
          </p:cNvSpPr>
          <p:nvPr>
            <p:ph type="body" sz="quarter" idx="15" hasCustomPrompt="1"/>
          </p:nvPr>
        </p:nvSpPr>
        <p:spPr>
          <a:xfrm>
            <a:off x="5546725" y="8452884"/>
            <a:ext cx="2907727" cy="458279"/>
          </a:xfrm>
        </p:spPr>
        <p:txBody>
          <a:bodyPr anchor="b">
            <a:normAutofit/>
          </a:bodyPr>
          <a:lstStyle>
            <a:lvl1pPr marL="0" indent="0" algn="r">
              <a:spcAft>
                <a:spcPts val="0"/>
              </a:spcAft>
              <a:buNone/>
              <a:defRPr sz="1600">
                <a:solidFill>
                  <a:srgbClr val="4D4D4D"/>
                </a:solidFill>
              </a:defRPr>
            </a:lvl1pPr>
            <a:lvl2pPr marL="0" indent="0" algn="r">
              <a:spcAft>
                <a:spcPts val="0"/>
              </a:spcAft>
              <a:buNone/>
              <a:defRPr sz="1600"/>
            </a:lvl2pPr>
            <a:lvl3pPr marL="0" indent="0" algn="r">
              <a:spcAft>
                <a:spcPts val="0"/>
              </a:spcAft>
              <a:buNone/>
              <a:defRPr sz="1600"/>
            </a:lvl3pPr>
            <a:lvl4pPr marL="0" indent="0" algn="r">
              <a:spcAft>
                <a:spcPts val="0"/>
              </a:spcAft>
              <a:buNone/>
              <a:defRPr sz="1600"/>
            </a:lvl4pPr>
            <a:lvl5pPr marL="0" indent="0" algn="r">
              <a:spcAft>
                <a:spcPts val="0"/>
              </a:spcAft>
              <a:buNone/>
              <a:defRPr sz="1600"/>
            </a:lvl5pPr>
          </a:lstStyle>
          <a:p>
            <a:pPr lvl="0"/>
            <a:r>
              <a:rPr lang="en-US"/>
              <a:t>Small caption goes here</a:t>
            </a:r>
          </a:p>
        </p:txBody>
      </p:sp>
    </p:spTree>
    <p:extLst>
      <p:ext uri="{BB962C8B-B14F-4D97-AF65-F5344CB8AC3E}">
        <p14:creationId xmlns:p14="http://schemas.microsoft.com/office/powerpoint/2010/main" val="4274033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Copernicus_05-06.jpg">
            <a:extLst>
              <a:ext uri="{FF2B5EF4-FFF2-40B4-BE49-F238E27FC236}">
                <a16:creationId xmlns:a16="http://schemas.microsoft.com/office/drawing/2014/main" id="{BCD13C70-567D-EF07-0470-E83151FDFC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30188467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Copernicus_05-02.jpg">
            <a:extLst>
              <a:ext uri="{FF2B5EF4-FFF2-40B4-BE49-F238E27FC236}">
                <a16:creationId xmlns:a16="http://schemas.microsoft.com/office/drawing/2014/main" id="{3B87425B-31CD-B818-0129-D99D8E901D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7089712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descr="Copernicus_05-03.jpg">
            <a:extLst>
              <a:ext uri="{FF2B5EF4-FFF2-40B4-BE49-F238E27FC236}">
                <a16:creationId xmlns:a16="http://schemas.microsoft.com/office/drawing/2014/main" id="{FD88D71F-3299-B95C-F9B2-623242F418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2201336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descr="Copernicus_05-05.jpg">
            <a:extLst>
              <a:ext uri="{FF2B5EF4-FFF2-40B4-BE49-F238E27FC236}">
                <a16:creationId xmlns:a16="http://schemas.microsoft.com/office/drawing/2014/main" id="{FE29B96A-27BB-C6E1-A1E5-370B7BC75E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91320" cy="10287000"/>
          </a:xfrm>
          <a:prstGeom prst="rect">
            <a:avLst/>
          </a:prstGeom>
        </p:spPr>
      </p:pic>
      <p:sp>
        <p:nvSpPr>
          <p:cNvPr id="2" name="Date Placeholder 1">
            <a:extLst>
              <a:ext uri="{FF2B5EF4-FFF2-40B4-BE49-F238E27FC236}">
                <a16:creationId xmlns:a16="http://schemas.microsoft.com/office/drawing/2014/main" id="{4E828E37-170B-61A6-0F6B-A3642E1180E9}"/>
              </a:ext>
            </a:extLst>
          </p:cNvPr>
          <p:cNvSpPr>
            <a:spLocks noGrp="1"/>
          </p:cNvSpPr>
          <p:nvPr>
            <p:ph type="dt" sz="half" idx="10"/>
          </p:nvPr>
        </p:nvSpPr>
        <p:spPr/>
        <p:txBody>
          <a:bodyPr/>
          <a:lstStyle/>
          <a:p>
            <a:fld id="{504244D2-DC13-EE41-BA86-D80B9B0A5B85}" type="datetimeFigureOut">
              <a:rPr lang="en-US" smtClean="0"/>
              <a:t>9/20/2023</a:t>
            </a:fld>
            <a:endParaRPr lang="en-US"/>
          </a:p>
        </p:txBody>
      </p:sp>
      <p:sp>
        <p:nvSpPr>
          <p:cNvPr id="3" name="Footer Placeholder 2">
            <a:extLst>
              <a:ext uri="{FF2B5EF4-FFF2-40B4-BE49-F238E27FC236}">
                <a16:creationId xmlns:a16="http://schemas.microsoft.com/office/drawing/2014/main" id="{F41DFEC8-3D82-6C65-5FA8-CB5231F88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3C12A-0AD0-FF6A-F2BA-9875FC11A87E}"/>
              </a:ext>
            </a:extLst>
          </p:cNvPr>
          <p:cNvSpPr>
            <a:spLocks noGrp="1"/>
          </p:cNvSpPr>
          <p:nvPr>
            <p:ph type="sldNum" sz="quarter" idx="12"/>
          </p:nvPr>
        </p:nvSpPr>
        <p:spPr/>
        <p:txBody>
          <a:bodyPr/>
          <a:lstStyle/>
          <a:p>
            <a:fld id="{25787426-369C-7E4C-80B8-BE891D884AA6}" type="slidenum">
              <a:rPr lang="en-US" smtClean="0"/>
              <a:t>‹#›</a:t>
            </a:fld>
            <a:endParaRPr lang="en-US"/>
          </a:p>
        </p:txBody>
      </p:sp>
    </p:spTree>
    <p:extLst>
      <p:ext uri="{BB962C8B-B14F-4D97-AF65-F5344CB8AC3E}">
        <p14:creationId xmlns:p14="http://schemas.microsoft.com/office/powerpoint/2010/main" val="706206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LAIN TEXT slide">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885CA68A-58E4-40E0-A56E-2BB552738259}"/>
              </a:ext>
            </a:extLst>
          </p:cNvPr>
          <p:cNvSpPr>
            <a:spLocks noGrp="1"/>
          </p:cNvSpPr>
          <p:nvPr>
            <p:ph type="title" hasCustomPrompt="1"/>
          </p:nvPr>
        </p:nvSpPr>
        <p:spPr>
          <a:xfrm>
            <a:off x="876299" y="867017"/>
            <a:ext cx="15125701" cy="719043"/>
          </a:xfrm>
          <a:prstGeom prst="rect">
            <a:avLst/>
          </a:prstGeom>
          <a:noFill/>
        </p:spPr>
        <p:txBody>
          <a:bodyPr wrap="square" rtlCol="0" anchor="ctr">
            <a:spAutoFit/>
          </a:bodyPr>
          <a:lstStyle>
            <a:lvl1pPr>
              <a:defRPr lang="uk-UA" sz="4500" b="0" i="0">
                <a:solidFill>
                  <a:srgbClr val="000000"/>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3" name="Text Placeholder 2">
            <a:extLst>
              <a:ext uri="{FF2B5EF4-FFF2-40B4-BE49-F238E27FC236}">
                <a16:creationId xmlns:a16="http://schemas.microsoft.com/office/drawing/2014/main" id="{9E9628E9-C8F2-1E42-8565-484E84B5FDB6}"/>
              </a:ext>
            </a:extLst>
          </p:cNvPr>
          <p:cNvSpPr>
            <a:spLocks noGrp="1"/>
          </p:cNvSpPr>
          <p:nvPr>
            <p:ph type="body" sz="quarter" idx="10"/>
          </p:nvPr>
        </p:nvSpPr>
        <p:spPr>
          <a:xfrm>
            <a:off x="2286000" y="2635250"/>
            <a:ext cx="13716000" cy="6165850"/>
          </a:xfrm>
        </p:spPr>
        <p:txBody>
          <a:bodyPr/>
          <a:lstStyle>
            <a:lvl1pPr marL="0" indent="0">
              <a:buNone/>
              <a:defRPr>
                <a:solidFill>
                  <a:srgbClr val="000000"/>
                </a:solidFill>
              </a:defRPr>
            </a:lvl1pPr>
            <a:lvl2pPr marL="0" indent="0">
              <a:buNone/>
              <a:defRPr>
                <a:solidFill>
                  <a:srgbClr val="000000"/>
                </a:solidFill>
              </a:defRPr>
            </a:lvl2pPr>
            <a:lvl3pPr marL="0" indent="0">
              <a:buNone/>
              <a:defRPr>
                <a:solidFill>
                  <a:srgbClr val="000000"/>
                </a:solidFill>
              </a:defRPr>
            </a:lvl3pPr>
            <a:lvl4pPr marL="0" indent="0">
              <a:buNone/>
              <a:defRPr>
                <a:solidFill>
                  <a:srgbClr val="000000"/>
                </a:solidFill>
              </a:defRPr>
            </a:lvl4pPr>
            <a:lvl5pPr marL="0" indent="0">
              <a:buNone/>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9CB4BB0-0D9B-0846-AF60-13BE0875965D}"/>
              </a:ext>
            </a:extLst>
          </p:cNvPr>
          <p:cNvSpPr/>
          <p:nvPr userDrawn="1"/>
        </p:nvSpPr>
        <p:spPr>
          <a:xfrm>
            <a:off x="0" y="0"/>
            <a:ext cx="18288000" cy="101600"/>
          </a:xfrm>
          <a:prstGeom prst="rect">
            <a:avLst/>
          </a:prstGeom>
          <a:solidFill>
            <a:srgbClr val="00A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O" sz="2800">
              <a:solidFill>
                <a:schemeClr val="tx1"/>
              </a:solidFill>
            </a:endParaRPr>
          </a:p>
        </p:txBody>
      </p:sp>
    </p:spTree>
    <p:extLst>
      <p:ext uri="{BB962C8B-B14F-4D97-AF65-F5344CB8AC3E}">
        <p14:creationId xmlns:p14="http://schemas.microsoft.com/office/powerpoint/2010/main" val="13342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ULLETS SLIDE">
    <p:spTree>
      <p:nvGrpSpPr>
        <p:cNvPr id="1" name=""/>
        <p:cNvGrpSpPr/>
        <p:nvPr/>
      </p:nvGrpSpPr>
      <p:grpSpPr>
        <a:xfrm>
          <a:off x="0" y="0"/>
          <a:ext cx="0" cy="0"/>
          <a:chOff x="0" y="0"/>
          <a:chExt cx="0" cy="0"/>
        </a:xfrm>
      </p:grpSpPr>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Title 7">
            <a:extLst>
              <a:ext uri="{FF2B5EF4-FFF2-40B4-BE49-F238E27FC236}">
                <a16:creationId xmlns:a16="http://schemas.microsoft.com/office/drawing/2014/main" id="{A23BA5CA-A4CC-47FD-A53E-DA5CFDD270FF}"/>
              </a:ext>
            </a:extLst>
          </p:cNvPr>
          <p:cNvSpPr>
            <a:spLocks noGrp="1"/>
          </p:cNvSpPr>
          <p:nvPr>
            <p:ph type="title" hasCustomPrompt="1"/>
          </p:nvPr>
        </p:nvSpPr>
        <p:spPr>
          <a:xfrm>
            <a:off x="876299" y="867017"/>
            <a:ext cx="16649701" cy="719043"/>
          </a:xfrm>
          <a:prstGeom prst="rect">
            <a:avLst/>
          </a:prstGeom>
          <a:noFill/>
        </p:spPr>
        <p:txBody>
          <a:bodyPr wrap="square" rtlCol="0" anchor="ctr">
            <a:spAutoFit/>
          </a:bodyPr>
          <a:lstStyle>
            <a:lvl1pPr>
              <a:defRPr lang="uk-UA" sz="4500" b="0" i="0">
                <a:solidFill>
                  <a:srgbClr val="000000"/>
                </a:solidFill>
                <a:latin typeface="Arial" panose="020B0604020202020204" pitchFamily="34" charset="0"/>
                <a:ea typeface="Roboto Condensed" panose="02000000000000000000" pitchFamily="2" charset="0"/>
                <a:cs typeface="+mn-cs"/>
              </a:defRPr>
            </a:lvl1pPr>
          </a:lstStyle>
          <a:p>
            <a:pPr marL="0" lvl="0"/>
            <a:r>
              <a:rPr lang="en-US"/>
              <a:t>Click to Edit Master Title Style</a:t>
            </a:r>
            <a:endParaRPr lang="uk-UA"/>
          </a:p>
        </p:txBody>
      </p:sp>
      <p:sp>
        <p:nvSpPr>
          <p:cNvPr id="3" name="Text Placeholder 2">
            <a:extLst>
              <a:ext uri="{FF2B5EF4-FFF2-40B4-BE49-F238E27FC236}">
                <a16:creationId xmlns:a16="http://schemas.microsoft.com/office/drawing/2014/main" id="{75205E9D-A885-A64F-A1EF-462BA548593E}"/>
              </a:ext>
            </a:extLst>
          </p:cNvPr>
          <p:cNvSpPr>
            <a:spLocks noGrp="1"/>
          </p:cNvSpPr>
          <p:nvPr>
            <p:ph type="body" sz="quarter" idx="10"/>
          </p:nvPr>
        </p:nvSpPr>
        <p:spPr>
          <a:xfrm>
            <a:off x="2286000" y="2635250"/>
            <a:ext cx="13716000" cy="6165850"/>
          </a:xfrm>
        </p:spPr>
        <p:txBody>
          <a:bodyPr/>
          <a:lstStyle>
            <a:lvl1pPr>
              <a:defRPr sz="3000"/>
            </a:lvl1pPr>
            <a:lvl2pPr>
              <a:defRPr sz="2600"/>
            </a:lvl2pPr>
            <a:lvl3pPr>
              <a:defRPr sz="2200"/>
            </a:lvl3pPr>
            <a:lvl4pPr>
              <a:defRPr sz="18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3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13.jpe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13.jpe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5.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16744950" y="9424110"/>
            <a:ext cx="0" cy="412860"/>
          </a:xfrm>
          <a:prstGeom prst="line">
            <a:avLst/>
          </a:prstGeom>
          <a:ln w="63500">
            <a:solidFill>
              <a:srgbClr val="00A4E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1E6932-A871-6E42-B976-A88EF05CCC77}"/>
              </a:ext>
            </a:extLst>
          </p:cNvPr>
          <p:cNvSpPr txBox="1"/>
          <p:nvPr userDrawn="1"/>
        </p:nvSpPr>
        <p:spPr>
          <a:xfrm>
            <a:off x="2688787" y="9712316"/>
            <a:ext cx="4199035" cy="256480"/>
          </a:xfrm>
          <a:prstGeom prst="rect">
            <a:avLst/>
          </a:prstGeom>
          <a:noFill/>
        </p:spPr>
        <p:txBody>
          <a:bodyPr wrap="none" rtlCol="0" anchor="b">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r>
              <a:rPr lang="en-US" sz="1600" b="0" i="0" baseline="30000">
                <a:solidFill>
                  <a:schemeClr val="accent2"/>
                </a:solidFill>
                <a:latin typeface="Arial" panose="020B0604020202020204" pitchFamily="34" charset="0"/>
              </a:rPr>
              <a:t>©2023 PROS, Inc. All rights reserved. Confidential and Proprietary</a:t>
            </a:r>
          </a:p>
        </p:txBody>
      </p:sp>
      <p:sp>
        <p:nvSpPr>
          <p:cNvPr id="13" name="Slide Number Placeholder 8">
            <a:extLst>
              <a:ext uri="{FF2B5EF4-FFF2-40B4-BE49-F238E27FC236}">
                <a16:creationId xmlns:a16="http://schemas.microsoft.com/office/drawing/2014/main" id="{3FB4DD4D-7B02-DF4B-A3FD-434BEA068FBA}"/>
              </a:ext>
            </a:extLst>
          </p:cNvPr>
          <p:cNvSpPr txBox="1">
            <a:spLocks/>
          </p:cNvSpPr>
          <p:nvPr userDrawn="1"/>
        </p:nvSpPr>
        <p:spPr>
          <a:xfrm>
            <a:off x="16916399" y="9458574"/>
            <a:ext cx="1099751" cy="338554"/>
          </a:xfrm>
          <a:prstGeom prst="rect">
            <a:avLst/>
          </a:prstGeom>
          <a:noFill/>
        </p:spPr>
        <p:txBody>
          <a:bodyPr wrap="square" rtlCol="0" anchor="ctr">
            <a:spAutoFit/>
          </a:bodyPr>
          <a:lstStyle>
            <a:defPPr>
              <a:defRPr lang="uk-UA"/>
            </a:defPPr>
            <a:lvl1pPr marL="0" algn="l" defTabSz="1371600" rtl="0" eaLnBrk="1" latinLnBrk="0" hangingPunct="1">
              <a:defRPr lang="uk-UA" sz="16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b="0" i="0">
                <a:latin typeface="Arial" panose="020B0604020202020204" pitchFamily="34" charset="0"/>
              </a:rPr>
              <a:t>page </a:t>
            </a:r>
            <a:fld id="{37D409AB-2201-4E18-8A34-C31753AD9B06}" type="slidenum">
              <a:rPr b="0" i="0" smtClean="0">
                <a:latin typeface="Arial" panose="020B0604020202020204" pitchFamily="34" charset="0"/>
              </a:rPr>
              <a:pPr/>
              <a:t>‹#›</a:t>
            </a:fld>
            <a:endParaRPr b="0" i="0">
              <a:latin typeface="Arial" panose="020B0604020202020204" pitchFamily="34" charset="0"/>
            </a:endParaRPr>
          </a:p>
        </p:txBody>
      </p:sp>
      <p:sp>
        <p:nvSpPr>
          <p:cNvPr id="9" name="Text Placeholder 8">
            <a:extLst>
              <a:ext uri="{FF2B5EF4-FFF2-40B4-BE49-F238E27FC236}">
                <a16:creationId xmlns:a16="http://schemas.microsoft.com/office/drawing/2014/main" id="{EBC00932-CED6-5A40-92A3-DF528276B996}"/>
              </a:ext>
            </a:extLst>
          </p:cNvPr>
          <p:cNvSpPr>
            <a:spLocks noGrp="1"/>
          </p:cNvSpPr>
          <p:nvPr>
            <p:ph type="body" idx="1"/>
          </p:nvPr>
        </p:nvSpPr>
        <p:spPr>
          <a:xfrm>
            <a:off x="2286000" y="2635250"/>
            <a:ext cx="13716000" cy="6165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1B964E19-1143-2B4D-8AFB-416F9FE9D62A}"/>
              </a:ext>
            </a:extLst>
          </p:cNvPr>
          <p:cNvGrpSpPr/>
          <p:nvPr userDrawn="1"/>
        </p:nvGrpSpPr>
        <p:grpSpPr>
          <a:xfrm>
            <a:off x="18389247" y="0"/>
            <a:ext cx="720090" cy="10287000"/>
            <a:chOff x="14721840" y="0"/>
            <a:chExt cx="576072" cy="8229600"/>
          </a:xfrm>
        </p:grpSpPr>
        <p:sp>
          <p:nvSpPr>
            <p:cNvPr id="89" name="Rectangle 88">
              <a:extLst>
                <a:ext uri="{FF2B5EF4-FFF2-40B4-BE49-F238E27FC236}">
                  <a16:creationId xmlns:a16="http://schemas.microsoft.com/office/drawing/2014/main" id="{056846C2-B153-E142-A01A-ADAFB19BBAC7}"/>
                </a:ext>
              </a:extLst>
            </p:cNvPr>
            <p:cNvSpPr/>
            <p:nvPr userDrawn="1"/>
          </p:nvSpPr>
          <p:spPr>
            <a:xfrm>
              <a:off x="14721840" y="0"/>
              <a:ext cx="576072" cy="8229600"/>
            </a:xfrm>
            <a:prstGeom prst="rect">
              <a:avLst/>
            </a:prstGeom>
            <a:solidFill>
              <a:srgbClr val="FFFFFF"/>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0" name="Rounded Rectangle 89">
              <a:extLst>
                <a:ext uri="{FF2B5EF4-FFF2-40B4-BE49-F238E27FC236}">
                  <a16:creationId xmlns:a16="http://schemas.microsoft.com/office/drawing/2014/main" id="{187574BA-F744-DE42-B2C4-0353DC575DE0}"/>
                </a:ext>
              </a:extLst>
            </p:cNvPr>
            <p:cNvSpPr/>
            <p:nvPr userDrawn="1"/>
          </p:nvSpPr>
          <p:spPr>
            <a:xfrm>
              <a:off x="14802004" y="492158"/>
              <a:ext cx="418460" cy="214282"/>
            </a:xfrm>
            <a:prstGeom prst="roundRect">
              <a:avLst/>
            </a:prstGeom>
            <a:solidFill>
              <a:srgbClr val="000000"/>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1" name="Rounded Rectangle 90">
              <a:extLst>
                <a:ext uri="{FF2B5EF4-FFF2-40B4-BE49-F238E27FC236}">
                  <a16:creationId xmlns:a16="http://schemas.microsoft.com/office/drawing/2014/main" id="{C8EBF8DA-4235-1048-9948-0B8F39CCFC71}"/>
                </a:ext>
              </a:extLst>
            </p:cNvPr>
            <p:cNvSpPr/>
            <p:nvPr userDrawn="1"/>
          </p:nvSpPr>
          <p:spPr>
            <a:xfrm>
              <a:off x="14802004" y="5312408"/>
              <a:ext cx="418460" cy="214282"/>
            </a:xfrm>
            <a:prstGeom prst="roundRect">
              <a:avLst/>
            </a:prstGeom>
            <a:solidFill>
              <a:srgbClr val="403C3B"/>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2" name="Rounded Rectangle 91">
              <a:extLst>
                <a:ext uri="{FF2B5EF4-FFF2-40B4-BE49-F238E27FC236}">
                  <a16:creationId xmlns:a16="http://schemas.microsoft.com/office/drawing/2014/main" id="{8E9461DA-F560-6D4A-B3CB-15EA63C68F18}"/>
                </a:ext>
              </a:extLst>
            </p:cNvPr>
            <p:cNvSpPr/>
            <p:nvPr userDrawn="1"/>
          </p:nvSpPr>
          <p:spPr>
            <a:xfrm>
              <a:off x="14802004" y="1134858"/>
              <a:ext cx="418460" cy="214282"/>
            </a:xfrm>
            <a:prstGeom prst="roundRect">
              <a:avLst/>
            </a:prstGeom>
            <a:solidFill>
              <a:srgbClr val="EBEDEB"/>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3" name="Rounded Rectangle 92">
              <a:extLst>
                <a:ext uri="{FF2B5EF4-FFF2-40B4-BE49-F238E27FC236}">
                  <a16:creationId xmlns:a16="http://schemas.microsoft.com/office/drawing/2014/main" id="{AAF71C56-E1D7-0A4D-AFA0-3BC2104D16DB}"/>
                </a:ext>
              </a:extLst>
            </p:cNvPr>
            <p:cNvSpPr/>
            <p:nvPr userDrawn="1"/>
          </p:nvSpPr>
          <p:spPr>
            <a:xfrm>
              <a:off x="14802004" y="6276458"/>
              <a:ext cx="418460" cy="214282"/>
            </a:xfrm>
            <a:prstGeom prst="roundRect">
              <a:avLst/>
            </a:prstGeom>
            <a:solidFill>
              <a:srgbClr val="ECE9D3"/>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4" name="Rounded Rectangle 93">
              <a:extLst>
                <a:ext uri="{FF2B5EF4-FFF2-40B4-BE49-F238E27FC236}">
                  <a16:creationId xmlns:a16="http://schemas.microsoft.com/office/drawing/2014/main" id="{C2C8AB6F-4074-454B-A5B9-3C957C6A2FFF}"/>
                </a:ext>
              </a:extLst>
            </p:cNvPr>
            <p:cNvSpPr/>
            <p:nvPr userDrawn="1"/>
          </p:nvSpPr>
          <p:spPr>
            <a:xfrm>
              <a:off x="14802004" y="813508"/>
              <a:ext cx="418460" cy="214282"/>
            </a:xfrm>
            <a:prstGeom prst="roundRect">
              <a:avLst/>
            </a:prstGeom>
            <a:solidFill>
              <a:srgbClr val="A6ABA3"/>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5" name="Rounded Rectangle 94">
              <a:extLst>
                <a:ext uri="{FF2B5EF4-FFF2-40B4-BE49-F238E27FC236}">
                  <a16:creationId xmlns:a16="http://schemas.microsoft.com/office/drawing/2014/main" id="{5951AA48-AD97-2342-81BD-70A770C44570}"/>
                </a:ext>
              </a:extLst>
            </p:cNvPr>
            <p:cNvSpPr/>
            <p:nvPr userDrawn="1"/>
          </p:nvSpPr>
          <p:spPr>
            <a:xfrm>
              <a:off x="14802004" y="2741608"/>
              <a:ext cx="418460" cy="214282"/>
            </a:xfrm>
            <a:prstGeom prst="roundRect">
              <a:avLst/>
            </a:prstGeom>
            <a:solidFill>
              <a:srgbClr val="D54713"/>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6" name="Rounded Rectangle 95">
              <a:extLst>
                <a:ext uri="{FF2B5EF4-FFF2-40B4-BE49-F238E27FC236}">
                  <a16:creationId xmlns:a16="http://schemas.microsoft.com/office/drawing/2014/main" id="{D17C906B-3B3E-FA4C-BDCD-F33E2B01D3FA}"/>
                </a:ext>
              </a:extLst>
            </p:cNvPr>
            <p:cNvSpPr/>
            <p:nvPr userDrawn="1"/>
          </p:nvSpPr>
          <p:spPr>
            <a:xfrm>
              <a:off x="14802004" y="2420258"/>
              <a:ext cx="418460" cy="214282"/>
            </a:xfrm>
            <a:prstGeom prst="roundRect">
              <a:avLst/>
            </a:prstGeom>
            <a:solidFill>
              <a:srgbClr val="F2A622"/>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7" name="Rounded Rectangle 96">
              <a:extLst>
                <a:ext uri="{FF2B5EF4-FFF2-40B4-BE49-F238E27FC236}">
                  <a16:creationId xmlns:a16="http://schemas.microsoft.com/office/drawing/2014/main" id="{004B332A-E252-C840-89FC-B2DDF85FD966}"/>
                </a:ext>
              </a:extLst>
            </p:cNvPr>
            <p:cNvSpPr/>
            <p:nvPr userDrawn="1"/>
          </p:nvSpPr>
          <p:spPr>
            <a:xfrm>
              <a:off x="14802004" y="1456208"/>
              <a:ext cx="418460" cy="214282"/>
            </a:xfrm>
            <a:prstGeom prst="roundRect">
              <a:avLst/>
            </a:prstGeom>
            <a:solidFill>
              <a:srgbClr val="D03376"/>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8" name="Rounded Rectangle 97">
              <a:extLst>
                <a:ext uri="{FF2B5EF4-FFF2-40B4-BE49-F238E27FC236}">
                  <a16:creationId xmlns:a16="http://schemas.microsoft.com/office/drawing/2014/main" id="{9A1EA2BC-1F97-6848-8876-780A4EAA8AFB}"/>
                </a:ext>
              </a:extLst>
            </p:cNvPr>
            <p:cNvSpPr/>
            <p:nvPr userDrawn="1"/>
          </p:nvSpPr>
          <p:spPr>
            <a:xfrm>
              <a:off x="14802004" y="3705658"/>
              <a:ext cx="418460" cy="214282"/>
            </a:xfrm>
            <a:prstGeom prst="roundRect">
              <a:avLst/>
            </a:prstGeom>
            <a:solidFill>
              <a:srgbClr val="929E43"/>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99" name="Rounded Rectangle 98">
              <a:extLst>
                <a:ext uri="{FF2B5EF4-FFF2-40B4-BE49-F238E27FC236}">
                  <a16:creationId xmlns:a16="http://schemas.microsoft.com/office/drawing/2014/main" id="{EEE343CB-463E-D749-9BF5-FF3E097C15F4}"/>
                </a:ext>
              </a:extLst>
            </p:cNvPr>
            <p:cNvSpPr/>
            <p:nvPr userDrawn="1"/>
          </p:nvSpPr>
          <p:spPr>
            <a:xfrm>
              <a:off x="14802004" y="4027008"/>
              <a:ext cx="418460" cy="214282"/>
            </a:xfrm>
            <a:prstGeom prst="roundRect">
              <a:avLst/>
            </a:prstGeom>
            <a:solidFill>
              <a:srgbClr val="82A54B"/>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0" name="Rounded Rectangle 99">
              <a:extLst>
                <a:ext uri="{FF2B5EF4-FFF2-40B4-BE49-F238E27FC236}">
                  <a16:creationId xmlns:a16="http://schemas.microsoft.com/office/drawing/2014/main" id="{EE02F046-2B7E-2143-B3B2-9C76E86B9F62}"/>
                </a:ext>
              </a:extLst>
            </p:cNvPr>
            <p:cNvSpPr/>
            <p:nvPr userDrawn="1"/>
          </p:nvSpPr>
          <p:spPr>
            <a:xfrm>
              <a:off x="14802004" y="4348358"/>
              <a:ext cx="418460" cy="214282"/>
            </a:xfrm>
            <a:prstGeom prst="roundRect">
              <a:avLst/>
            </a:prstGeom>
            <a:solidFill>
              <a:srgbClr val="D0E69D"/>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1" name="Rounded Rectangle 100">
              <a:extLst>
                <a:ext uri="{FF2B5EF4-FFF2-40B4-BE49-F238E27FC236}">
                  <a16:creationId xmlns:a16="http://schemas.microsoft.com/office/drawing/2014/main" id="{D1ABB2D8-F5A0-F04B-BDA5-4799CE625845}"/>
                </a:ext>
              </a:extLst>
            </p:cNvPr>
            <p:cNvSpPr/>
            <p:nvPr userDrawn="1"/>
          </p:nvSpPr>
          <p:spPr>
            <a:xfrm>
              <a:off x="14802004" y="4669708"/>
              <a:ext cx="418460" cy="214282"/>
            </a:xfrm>
            <a:prstGeom prst="roundRect">
              <a:avLst/>
            </a:prstGeom>
            <a:solidFill>
              <a:srgbClr val="D9E020"/>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2" name="Rounded Rectangle 101">
              <a:extLst>
                <a:ext uri="{FF2B5EF4-FFF2-40B4-BE49-F238E27FC236}">
                  <a16:creationId xmlns:a16="http://schemas.microsoft.com/office/drawing/2014/main" id="{E77D86F8-9B46-2945-B91F-189787E39362}"/>
                </a:ext>
              </a:extLst>
            </p:cNvPr>
            <p:cNvSpPr/>
            <p:nvPr userDrawn="1"/>
          </p:nvSpPr>
          <p:spPr>
            <a:xfrm>
              <a:off x="14802004" y="6919158"/>
              <a:ext cx="418460" cy="214282"/>
            </a:xfrm>
            <a:prstGeom prst="roundRect">
              <a:avLst/>
            </a:prstGeom>
            <a:solidFill>
              <a:srgbClr val="002E59"/>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3" name="Rounded Rectangle 102">
              <a:extLst>
                <a:ext uri="{FF2B5EF4-FFF2-40B4-BE49-F238E27FC236}">
                  <a16:creationId xmlns:a16="http://schemas.microsoft.com/office/drawing/2014/main" id="{BF7188DE-E4E8-2F45-BCA9-3F4FE118BCE8}"/>
                </a:ext>
              </a:extLst>
            </p:cNvPr>
            <p:cNvSpPr/>
            <p:nvPr userDrawn="1"/>
          </p:nvSpPr>
          <p:spPr>
            <a:xfrm>
              <a:off x="14802004" y="6597808"/>
              <a:ext cx="418460" cy="214282"/>
            </a:xfrm>
            <a:prstGeom prst="roundRect">
              <a:avLst/>
            </a:prstGeom>
            <a:solidFill>
              <a:srgbClr val="99D6DE"/>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4" name="Rounded Rectangle 103">
              <a:extLst>
                <a:ext uri="{FF2B5EF4-FFF2-40B4-BE49-F238E27FC236}">
                  <a16:creationId xmlns:a16="http://schemas.microsoft.com/office/drawing/2014/main" id="{44D2F736-67ED-5547-80A9-8BDF2F3176BF}"/>
                </a:ext>
              </a:extLst>
            </p:cNvPr>
            <p:cNvSpPr/>
            <p:nvPr userDrawn="1"/>
          </p:nvSpPr>
          <p:spPr>
            <a:xfrm>
              <a:off x="14802004" y="7561858"/>
              <a:ext cx="418460" cy="214282"/>
            </a:xfrm>
            <a:prstGeom prst="roundRect">
              <a:avLst/>
            </a:prstGeom>
            <a:solidFill>
              <a:srgbClr val="5787A1"/>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5" name="Rounded Rectangle 104">
              <a:extLst>
                <a:ext uri="{FF2B5EF4-FFF2-40B4-BE49-F238E27FC236}">
                  <a16:creationId xmlns:a16="http://schemas.microsoft.com/office/drawing/2014/main" id="{86D39B6B-7885-3A4B-8C5D-AD10D0C1F5F9}"/>
                </a:ext>
              </a:extLst>
            </p:cNvPr>
            <p:cNvSpPr/>
            <p:nvPr userDrawn="1"/>
          </p:nvSpPr>
          <p:spPr>
            <a:xfrm>
              <a:off x="14802004" y="5955108"/>
              <a:ext cx="418460" cy="214282"/>
            </a:xfrm>
            <a:prstGeom prst="roundRect">
              <a:avLst/>
            </a:prstGeom>
            <a:solidFill>
              <a:srgbClr val="804212"/>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6" name="Rounded Rectangle 105">
              <a:extLst>
                <a:ext uri="{FF2B5EF4-FFF2-40B4-BE49-F238E27FC236}">
                  <a16:creationId xmlns:a16="http://schemas.microsoft.com/office/drawing/2014/main" id="{A5604A35-8E09-194A-A86F-C13C3BB63D73}"/>
                </a:ext>
              </a:extLst>
            </p:cNvPr>
            <p:cNvSpPr/>
            <p:nvPr userDrawn="1"/>
          </p:nvSpPr>
          <p:spPr>
            <a:xfrm>
              <a:off x="14802004" y="5633758"/>
              <a:ext cx="418460" cy="214282"/>
            </a:xfrm>
            <a:prstGeom prst="roundRect">
              <a:avLst/>
            </a:prstGeom>
            <a:solidFill>
              <a:srgbClr val="5C292A"/>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7" name="Rounded Rectangle 106">
              <a:extLst>
                <a:ext uri="{FF2B5EF4-FFF2-40B4-BE49-F238E27FC236}">
                  <a16:creationId xmlns:a16="http://schemas.microsoft.com/office/drawing/2014/main" id="{DA4B01E0-B890-634A-B9B9-F31F79B7A964}"/>
                </a:ext>
              </a:extLst>
            </p:cNvPr>
            <p:cNvSpPr/>
            <p:nvPr userDrawn="1"/>
          </p:nvSpPr>
          <p:spPr>
            <a:xfrm>
              <a:off x="14802004" y="3062958"/>
              <a:ext cx="418460" cy="214282"/>
            </a:xfrm>
            <a:prstGeom prst="roundRect">
              <a:avLst/>
            </a:prstGeom>
            <a:solidFill>
              <a:srgbClr val="A32F06"/>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8" name="Rounded Rectangle 107">
              <a:extLst>
                <a:ext uri="{FF2B5EF4-FFF2-40B4-BE49-F238E27FC236}">
                  <a16:creationId xmlns:a16="http://schemas.microsoft.com/office/drawing/2014/main" id="{C034D995-15FB-0C47-96F0-C54BF4B12F8F}"/>
                </a:ext>
              </a:extLst>
            </p:cNvPr>
            <p:cNvSpPr/>
            <p:nvPr userDrawn="1"/>
          </p:nvSpPr>
          <p:spPr>
            <a:xfrm>
              <a:off x="14802004" y="4991058"/>
              <a:ext cx="418460" cy="214282"/>
            </a:xfrm>
            <a:prstGeom prst="roundRect">
              <a:avLst/>
            </a:prstGeom>
            <a:solidFill>
              <a:srgbClr val="557373"/>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09" name="Rounded Rectangle 108">
              <a:extLst>
                <a:ext uri="{FF2B5EF4-FFF2-40B4-BE49-F238E27FC236}">
                  <a16:creationId xmlns:a16="http://schemas.microsoft.com/office/drawing/2014/main" id="{717B5620-13FB-CE44-8F37-4297D817552B}"/>
                </a:ext>
              </a:extLst>
            </p:cNvPr>
            <p:cNvSpPr/>
            <p:nvPr userDrawn="1"/>
          </p:nvSpPr>
          <p:spPr>
            <a:xfrm>
              <a:off x="14802004" y="1777558"/>
              <a:ext cx="418460" cy="214282"/>
            </a:xfrm>
            <a:prstGeom prst="roundRect">
              <a:avLst/>
            </a:prstGeom>
            <a:solidFill>
              <a:srgbClr val="588B8F"/>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10" name="Rounded Rectangle 109">
              <a:extLst>
                <a:ext uri="{FF2B5EF4-FFF2-40B4-BE49-F238E27FC236}">
                  <a16:creationId xmlns:a16="http://schemas.microsoft.com/office/drawing/2014/main" id="{C3F5DA98-533D-6C4D-93FD-C497EE64BC06}"/>
                </a:ext>
              </a:extLst>
            </p:cNvPr>
            <p:cNvSpPr/>
            <p:nvPr userDrawn="1"/>
          </p:nvSpPr>
          <p:spPr>
            <a:xfrm>
              <a:off x="14802004" y="7883215"/>
              <a:ext cx="418460" cy="214282"/>
            </a:xfrm>
            <a:prstGeom prst="roundRect">
              <a:avLst/>
            </a:prstGeom>
            <a:solidFill>
              <a:srgbClr val="9BBDBD"/>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11" name="Rounded Rectangle 110">
              <a:extLst>
                <a:ext uri="{FF2B5EF4-FFF2-40B4-BE49-F238E27FC236}">
                  <a16:creationId xmlns:a16="http://schemas.microsoft.com/office/drawing/2014/main" id="{CEC2C2F8-B8D1-BB45-9C70-261F48AEFBC6}"/>
                </a:ext>
              </a:extLst>
            </p:cNvPr>
            <p:cNvSpPr/>
            <p:nvPr userDrawn="1"/>
          </p:nvSpPr>
          <p:spPr>
            <a:xfrm>
              <a:off x="14802004" y="170808"/>
              <a:ext cx="418460" cy="214282"/>
            </a:xfrm>
            <a:prstGeom prst="roundRect">
              <a:avLst/>
            </a:prstGeom>
            <a:solidFill>
              <a:srgbClr val="00A4E4"/>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12" name="Rounded Rectangle 111">
              <a:extLst>
                <a:ext uri="{FF2B5EF4-FFF2-40B4-BE49-F238E27FC236}">
                  <a16:creationId xmlns:a16="http://schemas.microsoft.com/office/drawing/2014/main" id="{B57CA77C-D2BB-6A4D-8DCC-A7964C112D62}"/>
                </a:ext>
              </a:extLst>
            </p:cNvPr>
            <p:cNvSpPr/>
            <p:nvPr userDrawn="1"/>
          </p:nvSpPr>
          <p:spPr>
            <a:xfrm>
              <a:off x="14802004" y="3384308"/>
              <a:ext cx="418460" cy="214282"/>
            </a:xfrm>
            <a:prstGeom prst="roundRect">
              <a:avLst/>
            </a:prstGeom>
            <a:solidFill>
              <a:srgbClr val="54B948"/>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13" name="Rounded Rectangle 112">
              <a:extLst>
                <a:ext uri="{FF2B5EF4-FFF2-40B4-BE49-F238E27FC236}">
                  <a16:creationId xmlns:a16="http://schemas.microsoft.com/office/drawing/2014/main" id="{DF24E7C5-0C37-B94C-9BD4-23CA15DF5503}"/>
                </a:ext>
              </a:extLst>
            </p:cNvPr>
            <p:cNvSpPr/>
            <p:nvPr userDrawn="1"/>
          </p:nvSpPr>
          <p:spPr>
            <a:xfrm>
              <a:off x="14802004" y="2098908"/>
              <a:ext cx="418460" cy="214282"/>
            </a:xfrm>
            <a:prstGeom prst="roundRect">
              <a:avLst/>
            </a:prstGeom>
            <a:solidFill>
              <a:srgbClr val="F89728"/>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sp>
          <p:nvSpPr>
            <p:cNvPr id="114" name="Rounded Rectangle 113">
              <a:extLst>
                <a:ext uri="{FF2B5EF4-FFF2-40B4-BE49-F238E27FC236}">
                  <a16:creationId xmlns:a16="http://schemas.microsoft.com/office/drawing/2014/main" id="{25B688CF-4D72-FC41-AC7B-F20E890DC2BE}"/>
                </a:ext>
              </a:extLst>
            </p:cNvPr>
            <p:cNvSpPr/>
            <p:nvPr userDrawn="1"/>
          </p:nvSpPr>
          <p:spPr>
            <a:xfrm>
              <a:off x="14802004" y="7240508"/>
              <a:ext cx="418460" cy="214282"/>
            </a:xfrm>
            <a:prstGeom prst="roundRect">
              <a:avLst/>
            </a:prstGeom>
            <a:solidFill>
              <a:srgbClr val="00447C"/>
            </a:solidFill>
            <a:ln w="9525" cap="flat" cmpd="sng" algn="ctr">
              <a:noFill/>
              <a:prstDash val="solid"/>
            </a:ln>
            <a:effectLst/>
          </p:spPr>
          <p:txBody>
            <a:bodyPr rtlCol="0" anchor="ctr"/>
            <a:lstStyle/>
            <a:p>
              <a:pPr marL="0" marR="0" lvl="0" indent="0" algn="ctr" defTabSz="65311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FFFFFF"/>
                </a:solidFill>
                <a:effectLst/>
                <a:uLnTx/>
                <a:uFillTx/>
                <a:latin typeface="Century Gothic"/>
                <a:ea typeface="+mn-ea"/>
                <a:cs typeface="+mn-cs"/>
              </a:endParaRPr>
            </a:p>
          </p:txBody>
        </p:sp>
      </p:grpSp>
      <p:pic>
        <p:nvPicPr>
          <p:cNvPr id="4" name="Picture 3" descr="A picture containing graphics, graphic design, clipart, font&#10;&#10;Description automatically generated">
            <a:extLst>
              <a:ext uri="{FF2B5EF4-FFF2-40B4-BE49-F238E27FC236}">
                <a16:creationId xmlns:a16="http://schemas.microsoft.com/office/drawing/2014/main" id="{032A27ED-6110-AF6D-794B-6674ABEC9EC7}"/>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875855" y="9420739"/>
            <a:ext cx="1357731" cy="414223"/>
          </a:xfrm>
          <a:prstGeom prst="rect">
            <a:avLst/>
          </a:prstGeom>
        </p:spPr>
      </p:pic>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4" r:id="rId1"/>
    <p:sldLayoutId id="2147483821" r:id="rId2"/>
    <p:sldLayoutId id="2147483795" r:id="rId3"/>
    <p:sldLayoutId id="2147483824" r:id="rId4"/>
    <p:sldLayoutId id="2147483695" r:id="rId5"/>
    <p:sldLayoutId id="2147483696" r:id="rId6"/>
    <p:sldLayoutId id="2147483680" r:id="rId7"/>
    <p:sldLayoutId id="2147483697" r:id="rId8"/>
    <p:sldLayoutId id="2147483822" r:id="rId9"/>
    <p:sldLayoutId id="2147483825" r:id="rId10"/>
    <p:sldLayoutId id="2147483826" r:id="rId11"/>
    <p:sldLayoutId id="2147483827" r:id="rId12"/>
    <p:sldLayoutId id="2147483818" r:id="rId13"/>
    <p:sldLayoutId id="2147483722" r:id="rId14"/>
    <p:sldLayoutId id="2147483723" r:id="rId15"/>
    <p:sldLayoutId id="2147483829" r:id="rId16"/>
    <p:sldLayoutId id="214748367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110000"/>
        </a:lnSpc>
        <a:spcBef>
          <a:spcPts val="0"/>
        </a:spcBef>
        <a:spcAft>
          <a:spcPts val="600"/>
        </a:spcAft>
        <a:buClr>
          <a:srgbClr val="00A4E4"/>
        </a:buClr>
        <a:buFont typeface="Arial" panose="020B0604020202020204" pitchFamily="34" charset="0"/>
        <a:buChar char="•"/>
        <a:defRPr sz="3000" b="0" i="0" kern="1200">
          <a:solidFill>
            <a:srgbClr val="404040"/>
          </a:solidFill>
          <a:latin typeface="Arial" panose="020B0604020202020204" pitchFamily="34" charset="0"/>
          <a:ea typeface="+mn-ea"/>
          <a:cs typeface="+mn-cs"/>
        </a:defRPr>
      </a:lvl1pPr>
      <a:lvl2pPr marL="1028700" indent="-342900" algn="l" defTabSz="1371600" rtl="0" eaLnBrk="1" latinLnBrk="0" hangingPunct="1">
        <a:lnSpc>
          <a:spcPct val="110000"/>
        </a:lnSpc>
        <a:spcBef>
          <a:spcPts val="0"/>
        </a:spcBef>
        <a:spcAft>
          <a:spcPts val="600"/>
        </a:spcAft>
        <a:buClr>
          <a:srgbClr val="00A4E4"/>
        </a:buClr>
        <a:buFont typeface="Arial" panose="020B0604020202020204" pitchFamily="34" charset="0"/>
        <a:buChar char="•"/>
        <a:defRPr sz="2600" b="0" i="0" kern="1200">
          <a:solidFill>
            <a:srgbClr val="404040"/>
          </a:solidFill>
          <a:latin typeface="Arial" panose="020B0604020202020204" pitchFamily="34" charset="0"/>
          <a:ea typeface="+mn-ea"/>
          <a:cs typeface="+mn-cs"/>
        </a:defRPr>
      </a:lvl2pPr>
      <a:lvl3pPr marL="1714500" indent="-342900" algn="l" defTabSz="1371600" rtl="0" eaLnBrk="1" latinLnBrk="0" hangingPunct="1">
        <a:lnSpc>
          <a:spcPct val="110000"/>
        </a:lnSpc>
        <a:spcBef>
          <a:spcPts val="0"/>
        </a:spcBef>
        <a:spcAft>
          <a:spcPts val="600"/>
        </a:spcAft>
        <a:buClr>
          <a:srgbClr val="00A4E4"/>
        </a:buClr>
        <a:buFont typeface="Arial" panose="020B0604020202020204" pitchFamily="34" charset="0"/>
        <a:buChar char="•"/>
        <a:defRPr sz="2200" b="0" i="0" kern="1200">
          <a:solidFill>
            <a:srgbClr val="404040"/>
          </a:solidFill>
          <a:latin typeface="Arial" panose="020B0604020202020204" pitchFamily="34" charset="0"/>
          <a:ea typeface="+mn-ea"/>
          <a:cs typeface="+mn-cs"/>
        </a:defRPr>
      </a:lvl3pPr>
      <a:lvl4pPr marL="2400300" indent="-342900" algn="l" defTabSz="1371600" rtl="0" eaLnBrk="1" latinLnBrk="0" hangingPunct="1">
        <a:lnSpc>
          <a:spcPct val="110000"/>
        </a:lnSpc>
        <a:spcBef>
          <a:spcPts val="0"/>
        </a:spcBef>
        <a:spcAft>
          <a:spcPts val="600"/>
        </a:spcAft>
        <a:buClr>
          <a:srgbClr val="00A4E4"/>
        </a:buClr>
        <a:buFont typeface="Arial" panose="020B0604020202020204" pitchFamily="34" charset="0"/>
        <a:buChar char="•"/>
        <a:defRPr sz="1800" b="0" i="0" kern="1200">
          <a:solidFill>
            <a:srgbClr val="404040"/>
          </a:solidFill>
          <a:latin typeface="Arial" panose="020B0604020202020204" pitchFamily="34" charset="0"/>
          <a:ea typeface="+mn-ea"/>
          <a:cs typeface="+mn-cs"/>
        </a:defRPr>
      </a:lvl4pPr>
      <a:lvl5pPr marL="3086100" indent="-342900" algn="l" defTabSz="1371600" rtl="0" eaLnBrk="1" latinLnBrk="0" hangingPunct="1">
        <a:lnSpc>
          <a:spcPct val="110000"/>
        </a:lnSpc>
        <a:spcBef>
          <a:spcPts val="0"/>
        </a:spcBef>
        <a:spcAft>
          <a:spcPts val="600"/>
        </a:spcAft>
        <a:buClr>
          <a:srgbClr val="00A4E4"/>
        </a:buClr>
        <a:buFont typeface="Arial" panose="020B0604020202020204" pitchFamily="34" charset="0"/>
        <a:buChar char="•"/>
        <a:defRPr sz="1400" b="0" i="0" kern="1200">
          <a:solidFill>
            <a:srgbClr val="404040"/>
          </a:solidFill>
          <a:latin typeface="Arial" panose="020B0604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44">
          <p15:clr>
            <a:srgbClr val="F26B43"/>
          </p15:clr>
        </p15:guide>
        <p15:guide id="2" pos="5760">
          <p15:clr>
            <a:srgbClr val="F26B43"/>
          </p15:clr>
        </p15:guide>
        <p15:guide id="3" pos="480">
          <p15:clr>
            <a:srgbClr val="F26B43"/>
          </p15:clr>
        </p15:guide>
        <p15:guide id="4" pos="11040">
          <p15:clr>
            <a:srgbClr val="F26B43"/>
          </p15:clr>
        </p15:guide>
        <p15:guide id="5" orient="horz" pos="5544">
          <p15:clr>
            <a:srgbClr val="F26B43"/>
          </p15:clr>
        </p15:guide>
        <p15:guide id="6" orient="horz" pos="1660">
          <p15:clr>
            <a:srgbClr val="F26B43"/>
          </p15:clr>
        </p15:guide>
        <p15:guide id="7" pos="1440">
          <p15:clr>
            <a:srgbClr val="F26B43"/>
          </p15:clr>
        </p15:guide>
        <p15:guide id="8" pos="10080">
          <p15:clr>
            <a:srgbClr val="F26B43"/>
          </p15:clr>
        </p15:guide>
        <p15:guide id="9" orient="horz" pos="33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pernicus_05-02.jpg">
            <a:extLst>
              <a:ext uri="{FF2B5EF4-FFF2-40B4-BE49-F238E27FC236}">
                <a16:creationId xmlns:a16="http://schemas.microsoft.com/office/drawing/2014/main" id="{472ABB07-026C-790E-D136-7A9E663AC17D}"/>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Title Placeholder 1">
            <a:extLst>
              <a:ext uri="{FF2B5EF4-FFF2-40B4-BE49-F238E27FC236}">
                <a16:creationId xmlns:a16="http://schemas.microsoft.com/office/drawing/2014/main" id="{11CE7703-A2FF-FA4D-3028-F746AE071D69}"/>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B421C-A33B-B3DA-A1B8-50F735B71E92}"/>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1F0FB-AF86-BE7D-0561-C4C375E6220F}"/>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296F14E-0242-FB9C-280B-386B8903A77C}"/>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D7837-5EEC-1583-11BC-7CE3657904A2}"/>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25787426-369C-7E4C-80B8-BE891D884AA6}" type="slidenum">
              <a:rPr lang="en-US" smtClean="0"/>
              <a:t>‹#›</a:t>
            </a:fld>
            <a:endParaRPr lang="en-US"/>
          </a:p>
        </p:txBody>
      </p:sp>
    </p:spTree>
    <p:extLst>
      <p:ext uri="{BB962C8B-B14F-4D97-AF65-F5344CB8AC3E}">
        <p14:creationId xmlns:p14="http://schemas.microsoft.com/office/powerpoint/2010/main" val="20991035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8" r:id="rId14"/>
    <p:sldLayoutId id="2147483844" r:id="rId15"/>
    <p:sldLayoutId id="2147483845" r:id="rId16"/>
    <p:sldLayoutId id="2147483846" r:id="rId17"/>
    <p:sldLayoutId id="2147483847" r:id="rId18"/>
    <p:sldLayoutId id="2147483849" r:id="rId19"/>
    <p:sldLayoutId id="2147483851" r:id="rId20"/>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pernicus_05-02.jpg">
            <a:extLst>
              <a:ext uri="{FF2B5EF4-FFF2-40B4-BE49-F238E27FC236}">
                <a16:creationId xmlns:a16="http://schemas.microsoft.com/office/drawing/2014/main" id="{472ABB07-026C-790E-D136-7A9E663AC17D}"/>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Title Placeholder 1">
            <a:extLst>
              <a:ext uri="{FF2B5EF4-FFF2-40B4-BE49-F238E27FC236}">
                <a16:creationId xmlns:a16="http://schemas.microsoft.com/office/drawing/2014/main" id="{11CE7703-A2FF-FA4D-3028-F746AE071D69}"/>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B421C-A33B-B3DA-A1B8-50F735B71E92}"/>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1F0FB-AF86-BE7D-0561-C4C375E6220F}"/>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296F14E-0242-FB9C-280B-386B8903A77C}"/>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D7837-5EEC-1583-11BC-7CE3657904A2}"/>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25787426-369C-7E4C-80B8-BE891D884AA6}" type="slidenum">
              <a:rPr lang="en-US" smtClean="0"/>
              <a:t>‹#›</a:t>
            </a:fld>
            <a:endParaRPr lang="en-US"/>
          </a:p>
        </p:txBody>
      </p:sp>
    </p:spTree>
    <p:extLst>
      <p:ext uri="{BB962C8B-B14F-4D97-AF65-F5344CB8AC3E}">
        <p14:creationId xmlns:p14="http://schemas.microsoft.com/office/powerpoint/2010/main" val="171218165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pernicus_05-02.jpg">
            <a:extLst>
              <a:ext uri="{FF2B5EF4-FFF2-40B4-BE49-F238E27FC236}">
                <a16:creationId xmlns:a16="http://schemas.microsoft.com/office/drawing/2014/main" id="{472ABB07-026C-790E-D136-7A9E663AC17D}"/>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Title Placeholder 1">
            <a:extLst>
              <a:ext uri="{FF2B5EF4-FFF2-40B4-BE49-F238E27FC236}">
                <a16:creationId xmlns:a16="http://schemas.microsoft.com/office/drawing/2014/main" id="{11CE7703-A2FF-FA4D-3028-F746AE071D69}"/>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B421C-A33B-B3DA-A1B8-50F735B71E92}"/>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1F0FB-AF86-BE7D-0561-C4C375E6220F}"/>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296F14E-0242-FB9C-280B-386B8903A77C}"/>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D7837-5EEC-1583-11BC-7CE3657904A2}"/>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25787426-369C-7E4C-80B8-BE891D884AA6}" type="slidenum">
              <a:rPr lang="en-US" smtClean="0"/>
              <a:t>‹#›</a:t>
            </a:fld>
            <a:endParaRPr lang="en-US"/>
          </a:p>
        </p:txBody>
      </p:sp>
    </p:spTree>
    <p:extLst>
      <p:ext uri="{BB962C8B-B14F-4D97-AF65-F5344CB8AC3E}">
        <p14:creationId xmlns:p14="http://schemas.microsoft.com/office/powerpoint/2010/main" val="366664576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pernicus_05-02.jpg">
            <a:extLst>
              <a:ext uri="{FF2B5EF4-FFF2-40B4-BE49-F238E27FC236}">
                <a16:creationId xmlns:a16="http://schemas.microsoft.com/office/drawing/2014/main" id="{472ABB07-026C-790E-D136-7A9E663AC17D}"/>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0" y="0"/>
            <a:ext cx="18291318" cy="10287000"/>
          </a:xfrm>
          <a:prstGeom prst="rect">
            <a:avLst/>
          </a:prstGeom>
        </p:spPr>
      </p:pic>
      <p:sp>
        <p:nvSpPr>
          <p:cNvPr id="2" name="Title Placeholder 1">
            <a:extLst>
              <a:ext uri="{FF2B5EF4-FFF2-40B4-BE49-F238E27FC236}">
                <a16:creationId xmlns:a16="http://schemas.microsoft.com/office/drawing/2014/main" id="{11CE7703-A2FF-FA4D-3028-F746AE071D69}"/>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B421C-A33B-B3DA-A1B8-50F735B71E92}"/>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1F0FB-AF86-BE7D-0561-C4C375E6220F}"/>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504244D2-DC13-EE41-BA86-D80B9B0A5B85}" type="datetimeFigureOut">
              <a:rPr lang="en-US" smtClean="0"/>
              <a:t>9/20/2023</a:t>
            </a:fld>
            <a:endParaRPr lang="en-US"/>
          </a:p>
        </p:txBody>
      </p:sp>
      <p:sp>
        <p:nvSpPr>
          <p:cNvPr id="5" name="Footer Placeholder 4">
            <a:extLst>
              <a:ext uri="{FF2B5EF4-FFF2-40B4-BE49-F238E27FC236}">
                <a16:creationId xmlns:a16="http://schemas.microsoft.com/office/drawing/2014/main" id="{1296F14E-0242-FB9C-280B-386B8903A77C}"/>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D7837-5EEC-1583-11BC-7CE3657904A2}"/>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25787426-369C-7E4C-80B8-BE891D884AA6}" type="slidenum">
              <a:rPr lang="en-US" smtClean="0"/>
              <a:t>‹#›</a:t>
            </a:fld>
            <a:endParaRPr lang="en-US"/>
          </a:p>
        </p:txBody>
      </p:sp>
    </p:spTree>
    <p:extLst>
      <p:ext uri="{BB962C8B-B14F-4D97-AF65-F5344CB8AC3E}">
        <p14:creationId xmlns:p14="http://schemas.microsoft.com/office/powerpoint/2010/main" val="184957129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6.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18.jpe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ustomXml" Target="../ink/ink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customXml" Target="../ink/ink5.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customXml" Target="../ink/ink6.xml"/><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customXml" Target="../ink/ink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customXml" Target="../ink/ink8.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customXml" Target="../ink/ink9.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customXml" Target="../ink/ink10.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74.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3.jpeg"/><Relationship Id="rId2" Type="http://schemas.openxmlformats.org/officeDocument/2006/relationships/notesSlide" Target="../notesSlides/notesSlide26.xml"/><Relationship Id="rId16" Type="http://schemas.openxmlformats.org/officeDocument/2006/relationships/image" Target="../media/image77.jpeg"/><Relationship Id="rId1" Type="http://schemas.openxmlformats.org/officeDocument/2006/relationships/slideLayout" Target="../slideLayouts/slideLayout36.xml"/><Relationship Id="rId6" Type="http://schemas.openxmlformats.org/officeDocument/2006/relationships/image" Target="../media/image69.jpeg"/><Relationship Id="rId11" Type="http://schemas.openxmlformats.org/officeDocument/2006/relationships/image" Target="../media/image72.jpeg"/><Relationship Id="rId5" Type="http://schemas.openxmlformats.org/officeDocument/2006/relationships/image" Target="../media/image68.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7.jpeg"/><Relationship Id="rId9" Type="http://schemas.openxmlformats.org/officeDocument/2006/relationships/image" Target="../media/image19.png"/><Relationship Id="rId1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95.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95.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95.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82.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82.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8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82.xml"/><Relationship Id="rId6" Type="http://schemas.openxmlformats.org/officeDocument/2006/relationships/image" Target="../media/image87.png"/><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82.xml"/><Relationship Id="rId6" Type="http://schemas.openxmlformats.org/officeDocument/2006/relationships/image" Target="../media/image87.png"/><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82.xml"/><Relationship Id="rId6" Type="http://schemas.openxmlformats.org/officeDocument/2006/relationships/image" Target="../media/image88.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8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82.xml"/><Relationship Id="rId6" Type="http://schemas.openxmlformats.org/officeDocument/2006/relationships/image" Target="../media/image90.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jpeg"/><Relationship Id="rId7"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82.xml"/><Relationship Id="rId6" Type="http://schemas.openxmlformats.org/officeDocument/2006/relationships/image" Target="../media/image90.png"/><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jpeg"/><Relationship Id="rId7"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82.xml"/><Relationship Id="rId6" Type="http://schemas.openxmlformats.org/officeDocument/2006/relationships/image" Target="../media/image92.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jpeg"/><Relationship Id="rId7"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82.xml"/><Relationship Id="rId6" Type="http://schemas.openxmlformats.org/officeDocument/2006/relationships/image" Target="../media/image92.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jpeg"/><Relationship Id="rId7"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82.xml"/><Relationship Id="rId6" Type="http://schemas.openxmlformats.org/officeDocument/2006/relationships/image" Target="../media/image94.png"/><Relationship Id="rId5" Type="http://schemas.openxmlformats.org/officeDocument/2006/relationships/image" Target="../media/image83.png"/><Relationship Id="rId10"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jpeg"/><Relationship Id="rId7"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82.xml"/><Relationship Id="rId6" Type="http://schemas.openxmlformats.org/officeDocument/2006/relationships/image" Target="../media/image94.png"/><Relationship Id="rId5" Type="http://schemas.openxmlformats.org/officeDocument/2006/relationships/image" Target="../media/image83.png"/><Relationship Id="rId10" Type="http://schemas.openxmlformats.org/officeDocument/2006/relationships/image" Target="../media/image93.png"/><Relationship Id="rId4" Type="http://schemas.openxmlformats.org/officeDocument/2006/relationships/image" Target="../media/image82.png"/><Relationship Id="rId9" Type="http://schemas.openxmlformats.org/officeDocument/2006/relationships/image" Target="../media/image95.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jpeg"/><Relationship Id="rId7"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82.xml"/><Relationship Id="rId6" Type="http://schemas.openxmlformats.org/officeDocument/2006/relationships/image" Target="../media/image94.png"/><Relationship Id="rId5" Type="http://schemas.openxmlformats.org/officeDocument/2006/relationships/image" Target="../media/image83.png"/><Relationship Id="rId10" Type="http://schemas.openxmlformats.org/officeDocument/2006/relationships/image" Target="../media/image93.png"/><Relationship Id="rId4" Type="http://schemas.openxmlformats.org/officeDocument/2006/relationships/image" Target="../media/image82.png"/><Relationship Id="rId9"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6.jpe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82.xml"/><Relationship Id="rId6" Type="http://schemas.openxmlformats.org/officeDocument/2006/relationships/image" Target="../media/image96.png"/><Relationship Id="rId11" Type="http://schemas.openxmlformats.org/officeDocument/2006/relationships/image" Target="../media/image91.png"/><Relationship Id="rId5" Type="http://schemas.openxmlformats.org/officeDocument/2006/relationships/image" Target="../media/image93.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86.jpe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82.xml"/><Relationship Id="rId6" Type="http://schemas.openxmlformats.org/officeDocument/2006/relationships/image" Target="../media/image93.png"/><Relationship Id="rId11" Type="http://schemas.openxmlformats.org/officeDocument/2006/relationships/image" Target="../media/image107.png"/><Relationship Id="rId5" Type="http://schemas.openxmlformats.org/officeDocument/2006/relationships/image" Target="../media/image102.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105.png"/><Relationship Id="rId1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56.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57.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3" Type="http://schemas.openxmlformats.org/officeDocument/2006/relationships/image" Target="../media/image133.png"/><Relationship Id="rId7" Type="http://schemas.openxmlformats.org/officeDocument/2006/relationships/image" Target="../media/image122.png"/><Relationship Id="rId12"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134.png"/><Relationship Id="rId11" Type="http://schemas.openxmlformats.org/officeDocument/2006/relationships/image" Target="../media/image125.png"/><Relationship Id="rId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32.png"/><Relationship Id="rId9" Type="http://schemas.openxmlformats.org/officeDocument/2006/relationships/image" Target="../media/image128.png"/></Relationships>
</file>

<file path=ppt/slides/_rels/slide5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5.png"/><Relationship Id="rId7"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7.xml"/><Relationship Id="rId1" Type="http://schemas.openxmlformats.org/officeDocument/2006/relationships/slideLayout" Target="../slideLayouts/slideLayout24.xml"/><Relationship Id="rId5" Type="http://schemas.openxmlformats.org/officeDocument/2006/relationships/image" Target="../media/image143.png"/><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2.png"/></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9.xml"/><Relationship Id="rId1" Type="http://schemas.openxmlformats.org/officeDocument/2006/relationships/slideLayout" Target="../slideLayouts/slideLayout2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2.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0.xml"/><Relationship Id="rId1" Type="http://schemas.openxmlformats.org/officeDocument/2006/relationships/slideLayout" Target="../slideLayouts/slideLayout2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2.png"/></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7.png"/><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image" Target="../media/image146.png"/><Relationship Id="rId5" Type="http://schemas.openxmlformats.org/officeDocument/2006/relationships/image" Target="../media/image144.png"/><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0.png"/><Relationship Id="rId7" Type="http://schemas.openxmlformats.org/officeDocument/2006/relationships/image" Target="../media/image148.png"/><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146.png"/><Relationship Id="rId5" Type="http://schemas.openxmlformats.org/officeDocument/2006/relationships/image" Target="../media/image144.png"/><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8.png"/><Relationship Id="rId2" Type="http://schemas.openxmlformats.org/officeDocument/2006/relationships/notesSlide" Target="../notesSlides/notesSlide64.xml"/><Relationship Id="rId1" Type="http://schemas.openxmlformats.org/officeDocument/2006/relationships/slideLayout" Target="../slideLayouts/slideLayout24.xml"/><Relationship Id="rId6" Type="http://schemas.openxmlformats.org/officeDocument/2006/relationships/image" Target="../media/image146.png"/><Relationship Id="rId5" Type="http://schemas.openxmlformats.org/officeDocument/2006/relationships/image" Target="../media/image144.png"/><Relationship Id="rId4" Type="http://schemas.openxmlformats.org/officeDocument/2006/relationships/image" Target="../media/image142.png"/><Relationship Id="rId9"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8.png"/><Relationship Id="rId2" Type="http://schemas.openxmlformats.org/officeDocument/2006/relationships/notesSlide" Target="../notesSlides/notesSlide65.xml"/><Relationship Id="rId1" Type="http://schemas.openxmlformats.org/officeDocument/2006/relationships/slideLayout" Target="../slideLayouts/slideLayout24.xml"/><Relationship Id="rId6" Type="http://schemas.openxmlformats.org/officeDocument/2006/relationships/image" Target="../media/image146.png"/><Relationship Id="rId5" Type="http://schemas.openxmlformats.org/officeDocument/2006/relationships/image" Target="../media/image144.png"/><Relationship Id="rId10" Type="http://schemas.openxmlformats.org/officeDocument/2006/relationships/image" Target="../media/image152.png"/><Relationship Id="rId4" Type="http://schemas.openxmlformats.org/officeDocument/2006/relationships/image" Target="../media/image142.png"/><Relationship Id="rId9" Type="http://schemas.openxmlformats.org/officeDocument/2006/relationships/image" Target="../media/image151.png"/></Relationships>
</file>

<file path=ppt/slides/_rels/slide7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8.png"/><Relationship Id="rId2" Type="http://schemas.openxmlformats.org/officeDocument/2006/relationships/notesSlide" Target="../notesSlides/notesSlide66.xml"/><Relationship Id="rId1" Type="http://schemas.openxmlformats.org/officeDocument/2006/relationships/slideLayout" Target="../slideLayouts/slideLayout24.xml"/><Relationship Id="rId6" Type="http://schemas.openxmlformats.org/officeDocument/2006/relationships/image" Target="../media/image146.png"/><Relationship Id="rId5" Type="http://schemas.openxmlformats.org/officeDocument/2006/relationships/image" Target="../media/image144.png"/><Relationship Id="rId10" Type="http://schemas.openxmlformats.org/officeDocument/2006/relationships/image" Target="../media/image154.png"/><Relationship Id="rId4" Type="http://schemas.openxmlformats.org/officeDocument/2006/relationships/image" Target="../media/image142.png"/><Relationship Id="rId9" Type="http://schemas.openxmlformats.org/officeDocument/2006/relationships/image" Target="../media/image153.png"/></Relationships>
</file>

<file path=ppt/slides/_rels/slide7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8.png"/><Relationship Id="rId2" Type="http://schemas.openxmlformats.org/officeDocument/2006/relationships/notesSlide" Target="../notesSlides/notesSlide67.xml"/><Relationship Id="rId1" Type="http://schemas.openxmlformats.org/officeDocument/2006/relationships/slideLayout" Target="../slideLayouts/slideLayout24.xml"/><Relationship Id="rId6" Type="http://schemas.openxmlformats.org/officeDocument/2006/relationships/image" Target="../media/image146.png"/><Relationship Id="rId11" Type="http://schemas.openxmlformats.org/officeDocument/2006/relationships/image" Target="../media/image156.png"/><Relationship Id="rId5" Type="http://schemas.openxmlformats.org/officeDocument/2006/relationships/image" Target="../media/image144.png"/><Relationship Id="rId10" Type="http://schemas.openxmlformats.org/officeDocument/2006/relationships/image" Target="../media/image155.png"/><Relationship Id="rId4" Type="http://schemas.openxmlformats.org/officeDocument/2006/relationships/image" Target="../media/image142.png"/><Relationship Id="rId9" Type="http://schemas.openxmlformats.org/officeDocument/2006/relationships/image" Target="../media/image153.png"/></Relationships>
</file>

<file path=ppt/slides/_rels/slide73.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9.png"/><Relationship Id="rId3" Type="http://schemas.openxmlformats.org/officeDocument/2006/relationships/image" Target="../media/image140.png"/><Relationship Id="rId7" Type="http://schemas.openxmlformats.org/officeDocument/2006/relationships/image" Target="../media/image148.png"/><Relationship Id="rId12" Type="http://schemas.openxmlformats.org/officeDocument/2006/relationships/image" Target="../media/image158.png"/><Relationship Id="rId2" Type="http://schemas.openxmlformats.org/officeDocument/2006/relationships/notesSlide" Target="../notesSlides/notesSlide68.xml"/><Relationship Id="rId1" Type="http://schemas.openxmlformats.org/officeDocument/2006/relationships/slideLayout" Target="../slideLayouts/slideLayout24.xml"/><Relationship Id="rId6" Type="http://schemas.openxmlformats.org/officeDocument/2006/relationships/image" Target="../media/image146.png"/><Relationship Id="rId11" Type="http://schemas.openxmlformats.org/officeDocument/2006/relationships/image" Target="../media/image157.png"/><Relationship Id="rId5" Type="http://schemas.openxmlformats.org/officeDocument/2006/relationships/image" Target="../media/image144.png"/><Relationship Id="rId10" Type="http://schemas.openxmlformats.org/officeDocument/2006/relationships/image" Target="../media/image155.png"/><Relationship Id="rId4" Type="http://schemas.openxmlformats.org/officeDocument/2006/relationships/image" Target="../media/image142.png"/><Relationship Id="rId9" Type="http://schemas.openxmlformats.org/officeDocument/2006/relationships/image" Target="../media/image153.png"/><Relationship Id="rId14" Type="http://schemas.openxmlformats.org/officeDocument/2006/relationships/image" Target="../media/image160.jpeg"/></Relationships>
</file>

<file path=ppt/slides/_rels/slide7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69.xml"/><Relationship Id="rId1" Type="http://schemas.openxmlformats.org/officeDocument/2006/relationships/slideLayout" Target="../slideLayouts/slideLayout24.xml"/><Relationship Id="rId5" Type="http://schemas.openxmlformats.org/officeDocument/2006/relationships/image" Target="../media/image26.jpeg"/><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0.xml"/><Relationship Id="rId1" Type="http://schemas.openxmlformats.org/officeDocument/2006/relationships/slideLayout" Target="../slideLayouts/slideLayout34.xml"/><Relationship Id="rId4" Type="http://schemas.openxmlformats.org/officeDocument/2006/relationships/image" Target="../media/image162.png"/></Relationships>
</file>

<file path=ppt/slides/_rels/slide7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71.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customXml" Target="../ink/ink14.xml"/><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72.xml"/><Relationship Id="rId1" Type="http://schemas.openxmlformats.org/officeDocument/2006/relationships/slideLayout" Target="../slideLayouts/slideLayout31.xml"/><Relationship Id="rId5" Type="http://schemas.openxmlformats.org/officeDocument/2006/relationships/image" Target="../media/image16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4"/>
              <a:stretch>
                <a:fillRect/>
              </a:stretch>
            </p:blipFill>
            <p:spPr>
              <a:xfrm>
                <a:off x="5118027" y="-1297947"/>
                <a:ext cx="18000" cy="18000"/>
              </a:xfrm>
              <a:prstGeom prst="rect">
                <a:avLst/>
              </a:prstGeom>
            </p:spPr>
          </p:pic>
        </mc:Fallback>
      </mc:AlternateContent>
      <p:pic>
        <p:nvPicPr>
          <p:cNvPr id="5" name="Picture 4" descr="CopericanShift_Logo.png">
            <a:extLst>
              <a:ext uri="{FF2B5EF4-FFF2-40B4-BE49-F238E27FC236}">
                <a16:creationId xmlns:a16="http://schemas.microsoft.com/office/drawing/2014/main" id="{5815EB4D-4FBE-AE60-798E-1DD6A0279B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4625" y="3200400"/>
            <a:ext cx="12858750" cy="2349500"/>
          </a:xfrm>
          <a:prstGeom prst="rect">
            <a:avLst/>
          </a:prstGeom>
          <a:effectLst/>
        </p:spPr>
      </p:pic>
      <p:sp>
        <p:nvSpPr>
          <p:cNvPr id="2" name="TextBox 1">
            <a:extLst>
              <a:ext uri="{FF2B5EF4-FFF2-40B4-BE49-F238E27FC236}">
                <a16:creationId xmlns:a16="http://schemas.microsoft.com/office/drawing/2014/main" id="{D0D4A006-0A78-F8B7-1FF7-CA3EB0B676AF}"/>
              </a:ext>
            </a:extLst>
          </p:cNvPr>
          <p:cNvSpPr txBox="1"/>
          <p:nvPr/>
        </p:nvSpPr>
        <p:spPr>
          <a:xfrm>
            <a:off x="4705350" y="6497720"/>
            <a:ext cx="88773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Grad Conn</a:t>
            </a:r>
          </a:p>
          <a:p>
            <a:pPr algn="ctr"/>
            <a:r>
              <a:rPr lang="en-US" sz="4800" dirty="0">
                <a:solidFill>
                  <a:schemeClr val="bg1"/>
                </a:solidFill>
                <a:latin typeface="Arial" panose="020B0604020202020204" pitchFamily="34" charset="0"/>
                <a:cs typeface="Arial" panose="020B0604020202020204" pitchFamily="34" charset="0"/>
              </a:rPr>
              <a:t>PROS Chief Marketing Officer</a:t>
            </a:r>
          </a:p>
          <a:p>
            <a:pPr algn="ctr"/>
            <a:r>
              <a:rPr lang="en-US" sz="4800" dirty="0">
                <a:solidFill>
                  <a:schemeClr val="bg1"/>
                </a:solidFill>
                <a:latin typeface="Arial" panose="020B0604020202020204" pitchFamily="34" charset="0"/>
                <a:cs typeface="Arial" panose="020B0604020202020204" pitchFamily="34" charset="0"/>
              </a:rPr>
              <a:t>grad@pros.com</a:t>
            </a:r>
          </a:p>
        </p:txBody>
      </p:sp>
    </p:spTree>
    <p:extLst>
      <p:ext uri="{BB962C8B-B14F-4D97-AF65-F5344CB8AC3E}">
        <p14:creationId xmlns:p14="http://schemas.microsoft.com/office/powerpoint/2010/main" val="466289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4"/>
              <a:stretch>
                <a:fillRect/>
              </a:stretch>
            </p:blipFill>
            <p:spPr>
              <a:xfrm>
                <a:off x="5118027" y="-1297947"/>
                <a:ext cx="18000" cy="18000"/>
              </a:xfrm>
              <a:prstGeom prst="rect">
                <a:avLst/>
              </a:prstGeom>
            </p:spPr>
          </p:pic>
        </mc:Fallback>
      </mc:AlternateContent>
      <p:pic>
        <p:nvPicPr>
          <p:cNvPr id="2" name="Picture 1">
            <a:extLst>
              <a:ext uri="{FF2B5EF4-FFF2-40B4-BE49-F238E27FC236}">
                <a16:creationId xmlns:a16="http://schemas.microsoft.com/office/drawing/2014/main" id="{1C746974-534A-7EA3-016B-6B26F1F1BE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8283638" cy="10282680"/>
          </a:xfrm>
          <a:prstGeom prst="rect">
            <a:avLst/>
          </a:prstGeom>
        </p:spPr>
      </p:pic>
      <p:sp>
        <p:nvSpPr>
          <p:cNvPr id="5" name="Content Placeholder 1">
            <a:extLst>
              <a:ext uri="{FF2B5EF4-FFF2-40B4-BE49-F238E27FC236}">
                <a16:creationId xmlns:a16="http://schemas.microsoft.com/office/drawing/2014/main" id="{0A91DEF1-70AA-A3CD-5ED4-4C791F81A5DF}"/>
              </a:ext>
            </a:extLst>
          </p:cNvPr>
          <p:cNvSpPr txBox="1">
            <a:spLocks/>
          </p:cNvSpPr>
          <p:nvPr/>
        </p:nvSpPr>
        <p:spPr>
          <a:xfrm>
            <a:off x="689809" y="3910234"/>
            <a:ext cx="9304421" cy="1231106"/>
          </a:xfrm>
          <a:prstGeom prst="rect">
            <a:avLst/>
          </a:prstGeom>
          <a:solidFill>
            <a:schemeClr val="bg1"/>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Nicolaus Copernicus (1473-1543)</a:t>
            </a:r>
            <a:endParaRPr kumimoji="0" lang="en-US" sz="4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656260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4"/>
              <a:stretch>
                <a:fillRect/>
              </a:stretch>
            </p:blipFill>
            <p:spPr>
              <a:xfrm>
                <a:off x="5118027" y="-1297947"/>
                <a:ext cx="18000" cy="18000"/>
              </a:xfrm>
              <a:prstGeom prst="rect">
                <a:avLst/>
              </a:prstGeom>
            </p:spPr>
          </p:pic>
        </mc:Fallback>
      </mc:AlternateContent>
      <p:pic>
        <p:nvPicPr>
          <p:cNvPr id="2" name="Picture 1">
            <a:extLst>
              <a:ext uri="{FF2B5EF4-FFF2-40B4-BE49-F238E27FC236}">
                <a16:creationId xmlns:a16="http://schemas.microsoft.com/office/drawing/2014/main" id="{1C746974-534A-7EA3-016B-6B26F1F1BE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8283638" cy="10282680"/>
          </a:xfrm>
          <a:prstGeom prst="rect">
            <a:avLst/>
          </a:prstGeom>
        </p:spPr>
      </p:pic>
      <p:sp>
        <p:nvSpPr>
          <p:cNvPr id="3" name="Content Placeholder 1">
            <a:extLst>
              <a:ext uri="{FF2B5EF4-FFF2-40B4-BE49-F238E27FC236}">
                <a16:creationId xmlns:a16="http://schemas.microsoft.com/office/drawing/2014/main" id="{6C449FB0-88FB-47FD-7340-B718380FD45F}"/>
              </a:ext>
            </a:extLst>
          </p:cNvPr>
          <p:cNvSpPr txBox="1">
            <a:spLocks/>
          </p:cNvSpPr>
          <p:nvPr/>
        </p:nvSpPr>
        <p:spPr>
          <a:xfrm>
            <a:off x="689809" y="3910234"/>
            <a:ext cx="9304421" cy="1231106"/>
          </a:xfrm>
          <a:prstGeom prst="rect">
            <a:avLst/>
          </a:prstGeom>
          <a:solidFill>
            <a:schemeClr val="bg1"/>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Challenging</a:t>
            </a:r>
            <a:r>
              <a:rPr kumimoji="0" lang="en-US" sz="4400" b="0" i="0" u="none" strike="noStrike" kern="1200" cap="none" spc="0" normalizeH="0" noProof="0">
                <a:ln>
                  <a:noFill/>
                </a:ln>
                <a:solidFill>
                  <a:srgbClr val="000000"/>
                </a:solidFill>
                <a:effectLst/>
                <a:uLnTx/>
                <a:uFillTx/>
                <a:latin typeface="Comic Sans MS" panose="030F0902030302020204" pitchFamily="66" charset="0"/>
                <a:ea typeface="+mn-ea"/>
                <a:cs typeface="Arial" panose="020B0604020202020204" pitchFamily="34" charset="0"/>
              </a:rPr>
              <a:t> “conventional wisdom”</a:t>
            </a:r>
            <a:endParaRPr kumimoji="0" lang="en-US" sz="4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6E54210A-5820-AFED-FFBD-83B44D3643BB}"/>
              </a:ext>
            </a:extLst>
          </p:cNvPr>
          <p:cNvSpPr txBox="1">
            <a:spLocks/>
          </p:cNvSpPr>
          <p:nvPr/>
        </p:nvSpPr>
        <p:spPr>
          <a:xfrm>
            <a:off x="13217663" y="333244"/>
            <a:ext cx="4705241" cy="3970318"/>
          </a:xfrm>
          <a:prstGeom prst="rect">
            <a:avLst/>
          </a:prstGeom>
          <a:solidFill>
            <a:schemeClr val="accent1"/>
          </a:solidFill>
          <a:ln w="38100">
            <a:solidFill>
              <a:schemeClr val="tx1"/>
            </a:solidFill>
          </a:ln>
          <a:effectLst>
            <a:outerShdw dist="127000" dir="8100000" algn="tr" rotWithShape="0">
              <a:prstClr val="black"/>
            </a:outerShdw>
          </a:effectLst>
        </p:spPr>
        <p:txBody>
          <a:bodyPr vert="horz" wrap="square" lIns="182880" tIns="365760" rIns="18288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en-US" sz="4200" b="1">
                <a:solidFill>
                  <a:srgbClr val="FFFFFF"/>
                </a:solidFill>
                <a:latin typeface="Comic Sans MS" panose="030F0902030302020204" pitchFamily="66" charset="0"/>
                <a:cs typeface="Arial" panose="020B0604020202020204" pitchFamily="34" charset="0"/>
              </a:rPr>
              <a:t>The defining epiphany that began the Scientific Revolution</a:t>
            </a:r>
          </a:p>
        </p:txBody>
      </p:sp>
      <p:sp>
        <p:nvSpPr>
          <p:cNvPr id="6" name="Content Placeholder 1">
            <a:extLst>
              <a:ext uri="{FF2B5EF4-FFF2-40B4-BE49-F238E27FC236}">
                <a16:creationId xmlns:a16="http://schemas.microsoft.com/office/drawing/2014/main" id="{0652D9B2-8375-3D46-C7CB-144F5F443F4F}"/>
              </a:ext>
            </a:extLst>
          </p:cNvPr>
          <p:cNvSpPr txBox="1">
            <a:spLocks/>
          </p:cNvSpPr>
          <p:nvPr/>
        </p:nvSpPr>
        <p:spPr>
          <a:xfrm>
            <a:off x="8428295" y="6757107"/>
            <a:ext cx="9494609" cy="3139321"/>
          </a:xfrm>
          <a:prstGeom prst="rect">
            <a:avLst/>
          </a:prstGeom>
          <a:solidFill>
            <a:schemeClr val="accent2"/>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2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Handed to him on his                 deathbed in order to                avoid the</a:t>
            </a:r>
            <a:r>
              <a:rPr kumimoji="0" lang="en-US" sz="4200" b="1" i="0" u="none" strike="noStrike" kern="1200" cap="none" spc="0" normalizeH="0" noProof="0">
                <a:ln>
                  <a:noFill/>
                </a:ln>
                <a:solidFill>
                  <a:srgbClr val="FFFFFF"/>
                </a:solidFill>
                <a:effectLst/>
                <a:uLnTx/>
                <a:uFillTx/>
                <a:latin typeface="Comic Sans MS" panose="030F0902030302020204" pitchFamily="66" charset="0"/>
                <a:ea typeface="+mn-ea"/>
                <a:cs typeface="Arial" panose="020B0604020202020204" pitchFamily="34" charset="0"/>
              </a:rPr>
              <a:t> penalties of                  heresy &amp; The Inquisition</a:t>
            </a:r>
            <a:endParaRPr kumimoji="0" lang="en-US" sz="4200" b="1" i="0"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pic>
        <p:nvPicPr>
          <p:cNvPr id="10" name="Picture 9" descr="A picture containing book, square&#10;&#10;Description automatically generated">
            <a:extLst>
              <a:ext uri="{FF2B5EF4-FFF2-40B4-BE49-F238E27FC236}">
                <a16:creationId xmlns:a16="http://schemas.microsoft.com/office/drawing/2014/main" id="{0C062FEB-4D1F-469B-F383-3AEE8B50ED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319792">
            <a:off x="14459305" y="6990824"/>
            <a:ext cx="3225817" cy="2671889"/>
          </a:xfrm>
          <a:prstGeom prst="rect">
            <a:avLst/>
          </a:prstGeom>
          <a:effectLst>
            <a:outerShdw blurRad="127000" dist="127000" dir="8100000" algn="tr" rotWithShape="0">
              <a:prstClr val="black">
                <a:alpha val="40000"/>
              </a:prstClr>
            </a:outerShdw>
          </a:effectLst>
        </p:spPr>
      </p:pic>
    </p:spTree>
    <p:extLst>
      <p:ext uri="{BB962C8B-B14F-4D97-AF65-F5344CB8AC3E}">
        <p14:creationId xmlns:p14="http://schemas.microsoft.com/office/powerpoint/2010/main" val="2431474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earth"/>
          <p:cNvGrpSpPr/>
          <p:nvPr/>
        </p:nvGrpSpPr>
        <p:grpSpPr>
          <a:xfrm>
            <a:off x="5254642" y="1995319"/>
            <a:ext cx="7677929" cy="7679320"/>
            <a:chOff x="3501138" y="1329914"/>
            <a:chExt cx="5119345" cy="5120273"/>
          </a:xfrm>
        </p:grpSpPr>
        <p:sp>
          <p:nvSpPr>
            <p:cNvPr id="3" name="Oval 2"/>
            <p:cNvSpPr/>
            <p:nvPr/>
          </p:nvSpPr>
          <p:spPr>
            <a:xfrm>
              <a:off x="3501138" y="1329914"/>
              <a:ext cx="5119345" cy="51202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0025"/>
              <a:endParaRPr lang="en-US" sz="3448">
                <a:solidFill>
                  <a:prstClr val="white"/>
                </a:solidFill>
              </a:endParaRPr>
            </a:p>
          </p:txBody>
        </p:sp>
        <p:pic>
          <p:nvPicPr>
            <p:cNvPr id="8" name="Picture 15" descr="Earth_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6631" y="4271076"/>
              <a:ext cx="4380983" cy="2179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171"/>
            <p:cNvSpPr>
              <a:spLocks noChangeArrowheads="1"/>
            </p:cNvSpPr>
            <p:nvPr/>
          </p:nvSpPr>
          <p:spPr bwMode="auto">
            <a:xfrm>
              <a:off x="3653587" y="1471127"/>
              <a:ext cx="4827070" cy="4827946"/>
            </a:xfrm>
            <a:prstGeom prst="ellipse">
              <a:avLst/>
            </a:prstGeom>
            <a:noFill/>
            <a:ln w="9525">
              <a:solidFill>
                <a:srgbClr val="7F7F7F"/>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sp>
          <p:nvSpPr>
            <p:cNvPr id="7" name="Title 4"/>
            <p:cNvSpPr txBox="1">
              <a:spLocks/>
            </p:cNvSpPr>
            <p:nvPr/>
          </p:nvSpPr>
          <p:spPr>
            <a:xfrm>
              <a:off x="5474668" y="3965894"/>
              <a:ext cx="1180724" cy="369171"/>
            </a:xfrm>
            <a:prstGeom prst="rect">
              <a:avLst/>
            </a:prstGeom>
            <a:noFill/>
          </p:spPr>
          <p:txBody>
            <a:bodyPr wrap="square" lIns="0" tIns="0" rIns="0" bIns="0" anchor="t" anchorCtr="0">
              <a:spAutoFit/>
            </a:bodyPr>
            <a:lstStyle>
              <a:lvl1pPr algn="ctr" defTabSz="456645" rtl="0" eaLnBrk="1" latinLnBrk="0" hangingPunct="1">
                <a:spcBef>
                  <a:spcPct val="0"/>
                </a:spcBef>
                <a:buNone/>
                <a:defRPr sz="4500" kern="1200">
                  <a:solidFill>
                    <a:schemeClr val="tx1"/>
                  </a:solidFill>
                  <a:latin typeface="+mj-lt"/>
                  <a:ea typeface="+mj-ea"/>
                  <a:cs typeface="+mj-cs"/>
                </a:defRPr>
              </a:lvl1pPr>
            </a:lstStyle>
            <a:p>
              <a:r>
                <a:rPr lang="en-US" sz="3598">
                  <a:solidFill>
                    <a:prstClr val="black"/>
                  </a:solidFill>
                  <a:latin typeface="Comic Sans MS" panose="030F0902030302020204" pitchFamily="66" charset="0"/>
                </a:rPr>
                <a:t>Earth</a:t>
              </a:r>
            </a:p>
          </p:txBody>
        </p:sp>
      </p:grpSp>
      <p:pic>
        <p:nvPicPr>
          <p:cNvPr id="10" name="sun" descr="johnny_automatic_sun_woodcu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99445" y="4192514"/>
            <a:ext cx="1372017" cy="1372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moon" descr="moon84.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072611" y="4401899"/>
            <a:ext cx="973062" cy="987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moon label"/>
          <p:cNvSpPr txBox="1">
            <a:spLocks/>
          </p:cNvSpPr>
          <p:nvPr/>
        </p:nvSpPr>
        <p:spPr>
          <a:xfrm>
            <a:off x="13244385" y="4567581"/>
            <a:ext cx="1913510" cy="553678"/>
          </a:xfrm>
          <a:prstGeom prst="rect">
            <a:avLst/>
          </a:prstGeom>
          <a:noFill/>
        </p:spPr>
        <p:txBody>
          <a:bodyPr wrap="square" lIns="0" tIns="0" rIns="0" bIns="0" anchor="t" anchorCtr="0">
            <a:spAutoFit/>
          </a:bodyPr>
          <a:lstStyle>
            <a:lvl1pPr algn="ctr" defTabSz="456645" rtl="0" eaLnBrk="1" latinLnBrk="0" hangingPunct="1">
              <a:spcBef>
                <a:spcPct val="0"/>
              </a:spcBef>
              <a:buNone/>
              <a:defRPr sz="4500" kern="1200">
                <a:solidFill>
                  <a:schemeClr val="tx1"/>
                </a:solidFill>
                <a:latin typeface="+mj-lt"/>
                <a:ea typeface="+mj-ea"/>
                <a:cs typeface="+mj-cs"/>
              </a:defRPr>
            </a:lvl1pPr>
          </a:lstStyle>
          <a:p>
            <a:pPr algn="l"/>
            <a:r>
              <a:rPr lang="en-US" sz="3598">
                <a:solidFill>
                  <a:prstClr val="white"/>
                </a:solidFill>
                <a:latin typeface="Comic Sans MS" panose="030F0902030302020204" pitchFamily="66" charset="0"/>
              </a:rPr>
              <a:t>Moon</a:t>
            </a:r>
          </a:p>
        </p:txBody>
      </p:sp>
      <p:sp>
        <p:nvSpPr>
          <p:cNvPr id="6" name="sun label"/>
          <p:cNvSpPr txBox="1">
            <a:spLocks/>
          </p:cNvSpPr>
          <p:nvPr/>
        </p:nvSpPr>
        <p:spPr>
          <a:xfrm>
            <a:off x="3369487" y="4567581"/>
            <a:ext cx="1770835" cy="553678"/>
          </a:xfrm>
          <a:prstGeom prst="rect">
            <a:avLst/>
          </a:prstGeom>
          <a:noFill/>
        </p:spPr>
        <p:txBody>
          <a:bodyPr wrap="square" lIns="0" tIns="0" rIns="0" bIns="0" anchor="t" anchorCtr="0">
            <a:spAutoFit/>
          </a:bodyPr>
          <a:lstStyle>
            <a:lvl1pPr algn="ctr" defTabSz="456645" rtl="0" eaLnBrk="1" latinLnBrk="0" hangingPunct="1">
              <a:spcBef>
                <a:spcPct val="0"/>
              </a:spcBef>
              <a:buNone/>
              <a:defRPr sz="4500" kern="1200">
                <a:solidFill>
                  <a:schemeClr val="tx1"/>
                </a:solidFill>
                <a:latin typeface="+mj-lt"/>
                <a:ea typeface="+mj-ea"/>
                <a:cs typeface="+mj-cs"/>
              </a:defRPr>
            </a:lvl1pPr>
          </a:lstStyle>
          <a:p>
            <a:r>
              <a:rPr lang="en-US" sz="3598">
                <a:solidFill>
                  <a:prstClr val="white"/>
                </a:solidFill>
                <a:latin typeface="Comic Sans MS" panose="030F0902030302020204" pitchFamily="66" charset="0"/>
              </a:rPr>
              <a:t>Sun</a:t>
            </a:r>
          </a:p>
        </p:txBody>
      </p:sp>
      <p:sp>
        <p:nvSpPr>
          <p:cNvPr id="14" name="Content Placeholder 1">
            <a:extLst>
              <a:ext uri="{FF2B5EF4-FFF2-40B4-BE49-F238E27FC236}">
                <a16:creationId xmlns:a16="http://schemas.microsoft.com/office/drawing/2014/main" id="{28E4B29C-8F46-F388-D619-B8A94F2A5DAE}"/>
              </a:ext>
            </a:extLst>
          </p:cNvPr>
          <p:cNvSpPr txBox="1">
            <a:spLocks/>
          </p:cNvSpPr>
          <p:nvPr/>
        </p:nvSpPr>
        <p:spPr>
          <a:xfrm>
            <a:off x="457199" y="457200"/>
            <a:ext cx="5257800"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i="1">
                <a:solidFill>
                  <a:schemeClr val="tx1"/>
                </a:solidFill>
                <a:latin typeface="Comic Sans MS" panose="030F0902030302020204" pitchFamily="66" charset="0"/>
                <a:cs typeface="Arial" panose="020B0604020202020204" pitchFamily="34" charset="0"/>
              </a:rPr>
              <a:t>Ptolemaic Universe</a:t>
            </a:r>
            <a:endParaRPr lang="en-US" sz="3600" i="1">
              <a:solidFill>
                <a:schemeClr val="tx1"/>
              </a:solidFill>
              <a:latin typeface="Comic Sans MS" panose="030F0902030302020204" pitchFamily="66" charset="0"/>
            </a:endParaRPr>
          </a:p>
        </p:txBody>
      </p:sp>
    </p:spTree>
    <p:extLst>
      <p:ext uri="{BB962C8B-B14F-4D97-AF65-F5344CB8AC3E}">
        <p14:creationId xmlns:p14="http://schemas.microsoft.com/office/powerpoint/2010/main" val="38360476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grpId="0" nodeType="withEffect">
                                  <p:stCondLst>
                                    <p:cond delay="50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1" presetClass="path" presetSubtype="0" accel="50000" decel="50000" fill="hold" nodeType="withEffect">
                                  <p:stCondLst>
                                    <p:cond delay="0"/>
                                  </p:stCondLst>
                                  <p:childTnLst>
                                    <p:animMotion origin="layout" path="M -0.00013 -0.00047 C 0.01068 -0.15857 0.11344 -0.26297 0.19406 -0.26042 C 0.2653 -0.25834 0.39333 -0.15649 0.39216 0.09097 C 0.39072 0.33865 0.27715 0.44375 0.19406 0.44328 C 0.11083 0.44236 -0.02292 0.32847 -0.00013 -0.00047 Z " pathEditMode="relative" rAng="0" ptsTypes="AAAAA">
                                      <p:cBhvr>
                                        <p:cTn id="15" dur="8000" fill="hold"/>
                                        <p:tgtEl>
                                          <p:spTgt spid="10"/>
                                        </p:tgtEl>
                                        <p:attrNameLst>
                                          <p:attrName>ppt_x</p:attrName>
                                          <p:attrName>ppt_y</p:attrName>
                                        </p:attrNameLst>
                                      </p:cBhvr>
                                      <p:rCtr x="19484" y="9190"/>
                                    </p:animMotion>
                                  </p:childTnLst>
                                </p:cTn>
                              </p:par>
                              <p:par>
                                <p:cTn id="16" presetID="1" presetClass="path" presetSubtype="0" accel="50000" decel="50000" fill="hold" nodeType="withEffect">
                                  <p:stCondLst>
                                    <p:cond delay="0"/>
                                  </p:stCondLst>
                                  <p:childTnLst>
                                    <p:animMotion origin="layout" path="M -0.00078 -0.00047 C 0.02448 0.16273 -0.02201 0.36064 -0.12933 0.42523 C -0.23626 0.48958 -0.31766 0.39768 -0.36507 0.2581 C -0.41248 0.11828 -0.37002 -0.19931 -0.24499 -0.24862 C -0.11983 -0.29792 -0.02592 -0.16366 -0.00078 -0.00047 Z " pathEditMode="relative" rAng="0" ptsTypes="AAAAA">
                                      <p:cBhvr>
                                        <p:cTn id="17" dur="8000" fill="hold"/>
                                        <p:tgtEl>
                                          <p:spTgt spid="11"/>
                                        </p:tgtEl>
                                        <p:attrNameLst>
                                          <p:attrName>ppt_x</p:attrName>
                                          <p:attrName>ppt_y</p:attrName>
                                        </p:attrNameLst>
                                      </p:cBhvr>
                                      <p:rCtr x="-18820" y="9421"/>
                                    </p:animMotion>
                                  </p:childTnLst>
                                </p:cTn>
                              </p:par>
                            </p:childTnLst>
                          </p:cTn>
                        </p:par>
                        <p:par>
                          <p:cTn id="18" fill="hold">
                            <p:stCondLst>
                              <p:cond delay="8000"/>
                            </p:stCondLst>
                            <p:childTnLst>
                              <p:par>
                                <p:cTn id="19" presetID="10" presetClass="entr" presetSubtype="0" fill="hold" grpId="1"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171"/>
          <p:cNvSpPr>
            <a:spLocks noChangeArrowheads="1"/>
          </p:cNvSpPr>
          <p:nvPr/>
        </p:nvSpPr>
        <p:spPr bwMode="auto">
          <a:xfrm>
            <a:off x="5459992" y="2178812"/>
            <a:ext cx="7284147" cy="7285472"/>
          </a:xfrm>
          <a:prstGeom prst="ellipse">
            <a:avLst/>
          </a:prstGeom>
          <a:noFill/>
          <a:ln w="9525">
            <a:solidFill>
              <a:schemeClr val="bg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sp>
        <p:nvSpPr>
          <p:cNvPr id="30" name="Title 4"/>
          <p:cNvSpPr txBox="1">
            <a:spLocks/>
          </p:cNvSpPr>
          <p:nvPr/>
        </p:nvSpPr>
        <p:spPr>
          <a:xfrm>
            <a:off x="8208043" y="6908073"/>
            <a:ext cx="1781740" cy="553678"/>
          </a:xfrm>
          <a:prstGeom prst="rect">
            <a:avLst/>
          </a:prstGeom>
          <a:noFill/>
        </p:spPr>
        <p:txBody>
          <a:bodyPr wrap="square" lIns="0" tIns="0" rIns="0" bIns="0" anchor="t" anchorCtr="0">
            <a:spAutoFit/>
          </a:bodyPr>
          <a:lstStyle>
            <a:lvl1pPr algn="ctr" defTabSz="456645" rtl="0" eaLnBrk="1" latinLnBrk="0" hangingPunct="1">
              <a:spcBef>
                <a:spcPct val="0"/>
              </a:spcBef>
              <a:buNone/>
              <a:defRPr sz="4500" kern="1200">
                <a:solidFill>
                  <a:schemeClr val="tx1"/>
                </a:solidFill>
                <a:latin typeface="+mj-lt"/>
                <a:ea typeface="+mj-ea"/>
                <a:cs typeface="+mj-cs"/>
              </a:defRPr>
            </a:lvl1pPr>
          </a:lstStyle>
          <a:p>
            <a:r>
              <a:rPr lang="en-US" sz="3598">
                <a:solidFill>
                  <a:prstClr val="white"/>
                </a:solidFill>
                <a:latin typeface="Comic Sans MS" panose="030F0902030302020204" pitchFamily="66" charset="0"/>
              </a:rPr>
              <a:t>Sun</a:t>
            </a:r>
          </a:p>
        </p:txBody>
      </p:sp>
      <p:pic>
        <p:nvPicPr>
          <p:cNvPr id="31" name="Picture 6" descr="johnny_automatic_sun_woodcu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50912" y="4920309"/>
            <a:ext cx="1853624" cy="185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Box 11"/>
          <p:cNvSpPr txBox="1">
            <a:spLocks noChangeArrowheads="1"/>
          </p:cNvSpPr>
          <p:nvPr/>
        </p:nvSpPr>
        <p:spPr bwMode="auto">
          <a:xfrm>
            <a:off x="11406171" y="6145597"/>
            <a:ext cx="1147750" cy="553678"/>
          </a:xfrm>
          <a:prstGeom prst="rect">
            <a:avLst/>
          </a:prstGeom>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860025" eaLnBrk="1" hangingPunct="1"/>
            <a:r>
              <a:rPr lang="en-US" sz="3598">
                <a:solidFill>
                  <a:prstClr val="white"/>
                </a:solidFill>
                <a:latin typeface="Comic Sans MS" panose="030F0902030302020204" pitchFamily="66" charset="0"/>
              </a:rPr>
              <a:t>Moon</a:t>
            </a:r>
          </a:p>
        </p:txBody>
      </p:sp>
      <p:sp>
        <p:nvSpPr>
          <p:cNvPr id="34" name="TextBox 12"/>
          <p:cNvSpPr txBox="1">
            <a:spLocks noChangeArrowheads="1"/>
          </p:cNvSpPr>
          <p:nvPr/>
        </p:nvSpPr>
        <p:spPr bwMode="auto">
          <a:xfrm>
            <a:off x="11304528" y="8731773"/>
            <a:ext cx="1229504" cy="553678"/>
          </a:xfrm>
          <a:prstGeom prst="rect">
            <a:avLst/>
          </a:prstGeom>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684859" eaLnBrk="1" hangingPunct="1">
              <a:spcBef>
                <a:spcPct val="0"/>
              </a:spcBef>
            </a:pPr>
            <a:r>
              <a:rPr lang="en-US" sz="3598">
                <a:solidFill>
                  <a:prstClr val="white"/>
                </a:solidFill>
                <a:latin typeface="Comic Sans MS" panose="030F0902030302020204" pitchFamily="66" charset="0"/>
              </a:rPr>
              <a:t>Earth</a:t>
            </a:r>
          </a:p>
        </p:txBody>
      </p:sp>
      <p:grpSp>
        <p:nvGrpSpPr>
          <p:cNvPr id="8" name="Group 7"/>
          <p:cNvGrpSpPr/>
          <p:nvPr/>
        </p:nvGrpSpPr>
        <p:grpSpPr>
          <a:xfrm>
            <a:off x="10617800" y="6912330"/>
            <a:ext cx="2602961" cy="2603435"/>
            <a:chOff x="7077084" y="4608386"/>
            <a:chExt cx="1735554" cy="1735869"/>
          </a:xfrm>
        </p:grpSpPr>
        <p:pic>
          <p:nvPicPr>
            <p:cNvPr id="35" name="Picture 13" descr="Earth.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9306" y="5160708"/>
              <a:ext cx="631111" cy="63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Oval 171"/>
            <p:cNvSpPr>
              <a:spLocks noChangeArrowheads="1"/>
            </p:cNvSpPr>
            <p:nvPr/>
          </p:nvSpPr>
          <p:spPr bwMode="auto">
            <a:xfrm flipH="1">
              <a:off x="7077084" y="4608386"/>
              <a:ext cx="1735554" cy="1735869"/>
            </a:xfrm>
            <a:prstGeom prst="ellipse">
              <a:avLst/>
            </a:prstGeom>
            <a:noFill/>
            <a:ln w="9525">
              <a:solidFill>
                <a:schemeClr val="bg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grpSp>
      <p:grpSp>
        <p:nvGrpSpPr>
          <p:cNvPr id="7" name="Group 6"/>
          <p:cNvGrpSpPr/>
          <p:nvPr/>
        </p:nvGrpSpPr>
        <p:grpSpPr>
          <a:xfrm>
            <a:off x="10011986" y="6341007"/>
            <a:ext cx="3814589" cy="3746075"/>
            <a:chOff x="6673151" y="4227451"/>
            <a:chExt cx="2543420" cy="2497738"/>
          </a:xfrm>
        </p:grpSpPr>
        <p:pic>
          <p:nvPicPr>
            <p:cNvPr id="36" name="Picture 14" descr="moon84.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19161" y="4450580"/>
              <a:ext cx="315555" cy="320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3"/>
            <p:cNvSpPr/>
            <p:nvPr/>
          </p:nvSpPr>
          <p:spPr bwMode="gray">
            <a:xfrm>
              <a:off x="6673151" y="4227451"/>
              <a:ext cx="2543420" cy="2497738"/>
            </a:xfrm>
            <a:prstGeom prst="ellipse">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34" tIns="68567" rIns="137134" bIns="68567" numCol="1" rtlCol="0" anchor="ctr" anchorCtr="0" compatLnSpc="1">
              <a:prstTxWarp prst="textNoShape">
                <a:avLst/>
              </a:prstTxWarp>
            </a:bodyPr>
            <a:lstStyle/>
            <a:p>
              <a:pPr algn="ctr" defTabSz="1370932" fontAlgn="base">
                <a:spcBef>
                  <a:spcPct val="0"/>
                </a:spcBef>
                <a:spcAft>
                  <a:spcPct val="0"/>
                </a:spcAft>
              </a:pPr>
              <a:endParaRPr lang="en-US" sz="3000">
                <a:gradFill>
                  <a:gsLst>
                    <a:gs pos="0">
                      <a:srgbClr val="FFFFFF"/>
                    </a:gs>
                    <a:gs pos="100000">
                      <a:srgbClr val="FFFFFF"/>
                    </a:gs>
                  </a:gsLst>
                  <a:lin ang="5400000" scaled="0"/>
                </a:gradFill>
              </a:endParaRPr>
            </a:p>
          </p:txBody>
        </p:sp>
      </p:grpSp>
      <p:sp>
        <p:nvSpPr>
          <p:cNvPr id="2" name="Content Placeholder 1">
            <a:extLst>
              <a:ext uri="{FF2B5EF4-FFF2-40B4-BE49-F238E27FC236}">
                <a16:creationId xmlns:a16="http://schemas.microsoft.com/office/drawing/2014/main" id="{90E0DCF9-64D1-AD90-7492-B2F34D1EAF03}"/>
              </a:ext>
            </a:extLst>
          </p:cNvPr>
          <p:cNvSpPr txBox="1">
            <a:spLocks/>
          </p:cNvSpPr>
          <p:nvPr/>
        </p:nvSpPr>
        <p:spPr>
          <a:xfrm>
            <a:off x="457200" y="457200"/>
            <a:ext cx="5486400"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i="1">
                <a:solidFill>
                  <a:schemeClr val="tx1"/>
                </a:solidFill>
                <a:latin typeface="Comic Sans MS" panose="030F0902030302020204" pitchFamily="66" charset="0"/>
                <a:cs typeface="Arial" panose="020B0604020202020204" pitchFamily="34" charset="0"/>
              </a:rPr>
              <a:t>Copernican Universe</a:t>
            </a:r>
            <a:endParaRPr lang="en-US" sz="3600" i="1">
              <a:solidFill>
                <a:schemeClr val="tx1"/>
              </a:solidFill>
              <a:latin typeface="Comic Sans MS" panose="030F0902030302020204" pitchFamily="66" charset="0"/>
            </a:endParaRPr>
          </a:p>
        </p:txBody>
      </p:sp>
    </p:spTree>
    <p:extLst>
      <p:ext uri="{BB962C8B-B14F-4D97-AF65-F5344CB8AC3E}">
        <p14:creationId xmlns:p14="http://schemas.microsoft.com/office/powerpoint/2010/main" val="127571379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1500"/>
                                  </p:stCondLst>
                                  <p:childTnLst>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1000"/>
                                        <p:tgtEl>
                                          <p:spTgt spid="34"/>
                                        </p:tgtEl>
                                      </p:cBhvr>
                                    </p:animEffect>
                                    <p:set>
                                      <p:cBhvr>
                                        <p:cTn id="13" dur="1" fill="hold">
                                          <p:stCondLst>
                                            <p:cond delay="999"/>
                                          </p:stCondLst>
                                        </p:cTn>
                                        <p:tgtEl>
                                          <p:spTgt spid="34"/>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1000"/>
                                        <p:tgtEl>
                                          <p:spTgt spid="30"/>
                                        </p:tgtEl>
                                      </p:cBhvr>
                                    </p:animEffect>
                                    <p:set>
                                      <p:cBhvr>
                                        <p:cTn id="16" dur="1" fill="hold">
                                          <p:stCondLst>
                                            <p:cond delay="999"/>
                                          </p:stCondLst>
                                        </p:cTn>
                                        <p:tgtEl>
                                          <p:spTgt spid="30"/>
                                        </p:tgtEl>
                                        <p:attrNameLst>
                                          <p:attrName>style.visibility</p:attrName>
                                        </p:attrNameLst>
                                      </p:cBhvr>
                                      <p:to>
                                        <p:strVal val="hidden"/>
                                      </p:to>
                                    </p:set>
                                  </p:childTnLst>
                                </p:cTn>
                              </p:par>
                              <p:par>
                                <p:cTn id="17" presetID="1" presetClass="path" presetSubtype="0" accel="20000" decel="20000" fill="hold" nodeType="withEffect">
                                  <p:stCondLst>
                                    <p:cond delay="1000"/>
                                  </p:stCondLst>
                                  <p:childTnLst>
                                    <p:animMotion origin="layout" path="M -2.22193E-6 -1.11111E-6 C -0.12034 0.21852 -0.26817 0.09421 -0.30971 0.0081 C -0.35126 -0.07801 -0.38643 -0.34491 -0.28236 -0.5169 C -0.17387 -0.64838 -0.05066 -0.59074 0.00495 -0.4368 C 0.06017 -0.2831 0.05236 -0.09537 -2.22193E-6 -1.11111E-6 Z " pathEditMode="relative" rAng="0" ptsTypes="AAAAA">
                                      <p:cBhvr>
                                        <p:cTn id="18" dur="10000" fill="hold"/>
                                        <p:tgtEl>
                                          <p:spTgt spid="7"/>
                                        </p:tgtEl>
                                        <p:attrNameLst>
                                          <p:attrName>ppt_x</p:attrName>
                                          <p:attrName>ppt_y</p:attrName>
                                        </p:attrNameLst>
                                      </p:cBhvr>
                                      <p:rCtr x="-15395" y="-23403"/>
                                    </p:animMotion>
                                  </p:childTnLst>
                                </p:cTn>
                              </p:par>
                              <p:par>
                                <p:cTn id="19" presetID="8" presetClass="emph" presetSubtype="0" repeatCount="5000" fill="hold" nodeType="withEffect">
                                  <p:stCondLst>
                                    <p:cond delay="1000"/>
                                  </p:stCondLst>
                                  <p:childTnLst>
                                    <p:animRot by="21600000">
                                      <p:cBhvr>
                                        <p:cTn id="20" dur="2000" fill="hold"/>
                                        <p:tgtEl>
                                          <p:spTgt spid="7"/>
                                        </p:tgtEl>
                                        <p:attrNameLst>
                                          <p:attrName>r</p:attrName>
                                        </p:attrNameLst>
                                      </p:cBhvr>
                                    </p:animRot>
                                  </p:childTnLst>
                                </p:cTn>
                              </p:par>
                              <p:par>
                                <p:cTn id="21" presetID="1" presetClass="path" presetSubtype="0" accel="20000" decel="20000" fill="hold" nodeType="withEffect">
                                  <p:stCondLst>
                                    <p:cond delay="1000"/>
                                  </p:stCondLst>
                                  <p:childTnLst>
                                    <p:animMotion origin="layout" path="M -2.22193E-6 3.7037E-7 C -0.12034 0.21852 -0.26817 0.09421 -0.30971 0.0081 C -0.35126 -0.07801 -0.38643 -0.34491 -0.28236 -0.5169 C -0.17387 -0.64838 -0.05066 -0.59074 0.00495 -0.43681 C 0.06017 -0.2831 0.05236 -0.09537 -2.22193E-6 3.7037E-7 Z " pathEditMode="relative" rAng="0" ptsTypes="AAAAA">
                                      <p:cBhvr>
                                        <p:cTn id="22" dur="10000" fill="hold"/>
                                        <p:tgtEl>
                                          <p:spTgt spid="8"/>
                                        </p:tgtEl>
                                        <p:attrNameLst>
                                          <p:attrName>ppt_x</p:attrName>
                                          <p:attrName>ppt_y</p:attrName>
                                        </p:attrNameLst>
                                      </p:cBhvr>
                                      <p:rCtr x="-15395" y="-23403"/>
                                    </p:animMotion>
                                  </p:childTnLst>
                                </p:cTn>
                              </p:par>
                            </p:childTnLst>
                          </p:cTn>
                        </p:par>
                        <p:par>
                          <p:cTn id="23" fill="hold">
                            <p:stCondLst>
                              <p:cond delay="11000"/>
                            </p:stCondLst>
                            <p:childTnLst>
                              <p:par>
                                <p:cTn id="24" presetID="10" presetClass="entr" presetSubtype="0" fill="hold" grpId="1"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3" grpId="0"/>
      <p:bldP spid="33" grpId="1"/>
      <p:bldP spid="34" grpId="0"/>
      <p:bldP spid="34" grpId="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459992" y="2178812"/>
            <a:ext cx="8366583" cy="7908270"/>
            <a:chOff x="3712983" y="1481171"/>
            <a:chExt cx="5689567" cy="5377898"/>
          </a:xfrm>
        </p:grpSpPr>
        <p:sp>
          <p:nvSpPr>
            <p:cNvPr id="25" name="Oval 171"/>
            <p:cNvSpPr>
              <a:spLocks noChangeArrowheads="1"/>
            </p:cNvSpPr>
            <p:nvPr/>
          </p:nvSpPr>
          <p:spPr bwMode="auto">
            <a:xfrm>
              <a:off x="3712983" y="1481171"/>
              <a:ext cx="4953473" cy="4954374"/>
            </a:xfrm>
            <a:prstGeom prst="ellipse">
              <a:avLst/>
            </a:prstGeom>
            <a:noFill/>
            <a:ln w="9525">
              <a:solidFill>
                <a:schemeClr val="bg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pic>
          <p:nvPicPr>
            <p:cNvPr id="26" name="Picture 6" descr="johnny_automatic_sun_woodcu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42902" y="3345484"/>
              <a:ext cx="1260529" cy="1260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p:nvPr/>
          </p:nvGrpSpPr>
          <p:grpSpPr>
            <a:xfrm>
              <a:off x="7220472" y="4700128"/>
              <a:ext cx="1770104" cy="1770426"/>
              <a:chOff x="7077084" y="4608386"/>
              <a:chExt cx="1735554" cy="1735869"/>
            </a:xfrm>
          </p:grpSpPr>
          <p:pic>
            <p:nvPicPr>
              <p:cNvPr id="28" name="Picture 13" descr="Earth.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9306" y="5160708"/>
                <a:ext cx="631111" cy="63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Oval 171"/>
              <p:cNvSpPr>
                <a:spLocks noChangeArrowheads="1"/>
              </p:cNvSpPr>
              <p:nvPr/>
            </p:nvSpPr>
            <p:spPr bwMode="auto">
              <a:xfrm flipH="1">
                <a:off x="7077084" y="4608386"/>
                <a:ext cx="1735554" cy="1735869"/>
              </a:xfrm>
              <a:prstGeom prst="ellipse">
                <a:avLst/>
              </a:prstGeom>
              <a:noFill/>
              <a:ln w="9525">
                <a:solidFill>
                  <a:schemeClr val="bg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grpSp>
        <p:grpSp>
          <p:nvGrpSpPr>
            <p:cNvPr id="30" name="Group 29"/>
            <p:cNvGrpSpPr/>
            <p:nvPr/>
          </p:nvGrpSpPr>
          <p:grpSpPr>
            <a:xfrm>
              <a:off x="6808497" y="4311608"/>
              <a:ext cx="2594053" cy="2547461"/>
              <a:chOff x="6673151" y="4227451"/>
              <a:chExt cx="2543420" cy="2497738"/>
            </a:xfrm>
          </p:grpSpPr>
          <p:pic>
            <p:nvPicPr>
              <p:cNvPr id="31" name="Picture 14" descr="moon84.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19161" y="4450580"/>
                <a:ext cx="315555" cy="320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Oval 31"/>
              <p:cNvSpPr/>
              <p:nvPr/>
            </p:nvSpPr>
            <p:spPr bwMode="gray">
              <a:xfrm>
                <a:off x="6673151" y="4227451"/>
                <a:ext cx="2543420" cy="2497738"/>
              </a:xfrm>
              <a:prstGeom prst="ellipse">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34" tIns="68567" rIns="137134" bIns="68567" numCol="1" rtlCol="0" anchor="ctr" anchorCtr="0" compatLnSpc="1">
                <a:prstTxWarp prst="textNoShape">
                  <a:avLst/>
                </a:prstTxWarp>
              </a:bodyPr>
              <a:lstStyle/>
              <a:p>
                <a:pPr algn="ctr" defTabSz="1370932" fontAlgn="base">
                  <a:spcBef>
                    <a:spcPct val="0"/>
                  </a:spcBef>
                  <a:spcAft>
                    <a:spcPct val="0"/>
                  </a:spcAft>
                </a:pPr>
                <a:endParaRPr lang="en-US" sz="3000">
                  <a:gradFill>
                    <a:gsLst>
                      <a:gs pos="0">
                        <a:srgbClr val="FFFFFF"/>
                      </a:gs>
                      <a:gs pos="100000">
                        <a:srgbClr val="FFFFFF"/>
                      </a:gs>
                    </a:gsLst>
                    <a:lin ang="5400000" scaled="0"/>
                  </a:gradFill>
                </a:endParaRPr>
              </a:p>
            </p:txBody>
          </p:sp>
        </p:grpSp>
      </p:grpSp>
      <p:grpSp>
        <p:nvGrpSpPr>
          <p:cNvPr id="22" name="Group 21"/>
          <p:cNvGrpSpPr/>
          <p:nvPr/>
        </p:nvGrpSpPr>
        <p:grpSpPr>
          <a:xfrm>
            <a:off x="3" y="735"/>
            <a:ext cx="18288000" cy="11072162"/>
            <a:chOff x="1" y="3"/>
            <a:chExt cx="12436475" cy="7529455"/>
          </a:xfrm>
        </p:grpSpPr>
        <p:pic>
          <p:nvPicPr>
            <p:cNvPr id="23" name="Picture 22" descr="Copernicus_05-06.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3"/>
              <a:ext cx="12436475" cy="6994526"/>
            </a:xfrm>
            <a:prstGeom prst="rect">
              <a:avLst/>
            </a:prstGeom>
          </p:spPr>
        </p:pic>
        <p:pic>
          <p:nvPicPr>
            <p:cNvPr id="24" name="Picture 23" descr="Microsoft_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03471" y="7296969"/>
              <a:ext cx="1081425" cy="232489"/>
            </a:xfrm>
            <a:prstGeom prst="rect">
              <a:avLst/>
            </a:prstGeom>
          </p:spPr>
        </p:pic>
      </p:grpSp>
      <p:grpSp>
        <p:nvGrpSpPr>
          <p:cNvPr id="11" name="Group 10"/>
          <p:cNvGrpSpPr/>
          <p:nvPr/>
        </p:nvGrpSpPr>
        <p:grpSpPr>
          <a:xfrm>
            <a:off x="10714166" y="3171833"/>
            <a:ext cx="4842879" cy="4577590"/>
            <a:chOff x="3712983" y="1481171"/>
            <a:chExt cx="5689567" cy="5377898"/>
          </a:xfrm>
        </p:grpSpPr>
        <p:sp>
          <p:nvSpPr>
            <p:cNvPr id="3" name="Oval 171"/>
            <p:cNvSpPr>
              <a:spLocks noChangeArrowheads="1"/>
            </p:cNvSpPr>
            <p:nvPr/>
          </p:nvSpPr>
          <p:spPr bwMode="auto">
            <a:xfrm>
              <a:off x="3712983" y="1481171"/>
              <a:ext cx="4953473" cy="4954374"/>
            </a:xfrm>
            <a:prstGeom prst="ellipse">
              <a:avLst/>
            </a:prstGeom>
            <a:noFill/>
            <a:ln w="9525">
              <a:solidFill>
                <a:schemeClr val="bg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pic>
          <p:nvPicPr>
            <p:cNvPr id="4" name="Picture 6" descr="johnny_automatic_sun_woodcu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42902" y="3345484"/>
              <a:ext cx="1260529" cy="1260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7220472" y="4700128"/>
              <a:ext cx="1770104" cy="1770426"/>
              <a:chOff x="7077084" y="4608386"/>
              <a:chExt cx="1735554" cy="1735869"/>
            </a:xfrm>
          </p:grpSpPr>
          <p:pic>
            <p:nvPicPr>
              <p:cNvPr id="6" name="Picture 13" descr="Earth.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29306" y="5160708"/>
                <a:ext cx="631111" cy="63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171"/>
              <p:cNvSpPr>
                <a:spLocks noChangeArrowheads="1"/>
              </p:cNvSpPr>
              <p:nvPr/>
            </p:nvSpPr>
            <p:spPr bwMode="auto">
              <a:xfrm flipH="1">
                <a:off x="7077084" y="4608386"/>
                <a:ext cx="1735554" cy="1735869"/>
              </a:xfrm>
              <a:prstGeom prst="ellipse">
                <a:avLst/>
              </a:prstGeom>
              <a:noFill/>
              <a:ln w="9525">
                <a:solidFill>
                  <a:schemeClr val="bg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grpSp>
        <p:grpSp>
          <p:nvGrpSpPr>
            <p:cNvPr id="8" name="Group 7"/>
            <p:cNvGrpSpPr/>
            <p:nvPr/>
          </p:nvGrpSpPr>
          <p:grpSpPr>
            <a:xfrm>
              <a:off x="6808497" y="4311608"/>
              <a:ext cx="2594053" cy="2547461"/>
              <a:chOff x="6673151" y="4227451"/>
              <a:chExt cx="2543420" cy="2497738"/>
            </a:xfrm>
          </p:grpSpPr>
          <p:pic>
            <p:nvPicPr>
              <p:cNvPr id="9" name="Picture 14" descr="moon84.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19161" y="4450580"/>
                <a:ext cx="315555" cy="320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Oval 9"/>
              <p:cNvSpPr/>
              <p:nvPr/>
            </p:nvSpPr>
            <p:spPr bwMode="gray">
              <a:xfrm>
                <a:off x="6673151" y="4227451"/>
                <a:ext cx="2543420" cy="2497738"/>
              </a:xfrm>
              <a:prstGeom prst="ellipse">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34" tIns="68567" rIns="137134" bIns="68567" numCol="1" rtlCol="0" anchor="ctr" anchorCtr="0" compatLnSpc="1">
                <a:prstTxWarp prst="textNoShape">
                  <a:avLst/>
                </a:prstTxWarp>
              </a:bodyPr>
              <a:lstStyle/>
              <a:p>
                <a:pPr algn="ctr" defTabSz="1370932" fontAlgn="base">
                  <a:spcBef>
                    <a:spcPct val="0"/>
                  </a:spcBef>
                  <a:spcAft>
                    <a:spcPct val="0"/>
                  </a:spcAft>
                </a:pPr>
                <a:endParaRPr lang="en-US" sz="3000">
                  <a:gradFill>
                    <a:gsLst>
                      <a:gs pos="0">
                        <a:srgbClr val="FFFFFF"/>
                      </a:gs>
                      <a:gs pos="100000">
                        <a:srgbClr val="FFFFFF"/>
                      </a:gs>
                    </a:gsLst>
                    <a:lin ang="5400000" scaled="0"/>
                  </a:gradFill>
                </a:endParaRPr>
              </a:p>
            </p:txBody>
          </p:sp>
        </p:grpSp>
      </p:grpSp>
      <p:grpSp>
        <p:nvGrpSpPr>
          <p:cNvPr id="19" name="Group 18"/>
          <p:cNvGrpSpPr/>
          <p:nvPr/>
        </p:nvGrpSpPr>
        <p:grpSpPr>
          <a:xfrm>
            <a:off x="2356425" y="3150327"/>
            <a:ext cx="4400378" cy="4148168"/>
            <a:chOff x="3331792" y="1356390"/>
            <a:chExt cx="5539718" cy="5222204"/>
          </a:xfrm>
        </p:grpSpPr>
        <p:grpSp>
          <p:nvGrpSpPr>
            <p:cNvPr id="12" name="earth"/>
            <p:cNvGrpSpPr/>
            <p:nvPr/>
          </p:nvGrpSpPr>
          <p:grpSpPr>
            <a:xfrm>
              <a:off x="3573339" y="1356390"/>
              <a:ext cx="5221258" cy="5222204"/>
              <a:chOff x="3501138" y="1329914"/>
              <a:chExt cx="5119345" cy="5120273"/>
            </a:xfrm>
          </p:grpSpPr>
          <p:sp>
            <p:nvSpPr>
              <p:cNvPr id="13" name="Oval 12"/>
              <p:cNvSpPr/>
              <p:nvPr/>
            </p:nvSpPr>
            <p:spPr>
              <a:xfrm>
                <a:off x="3501138" y="1329914"/>
                <a:ext cx="5119345" cy="51202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0025"/>
                <a:endParaRPr lang="en-US" sz="3448">
                  <a:solidFill>
                    <a:prstClr val="white"/>
                  </a:solidFill>
                </a:endParaRPr>
              </a:p>
            </p:txBody>
          </p:sp>
          <p:pic>
            <p:nvPicPr>
              <p:cNvPr id="14" name="Picture 15" descr="Earth_02.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76631" y="4271076"/>
                <a:ext cx="4380983" cy="2179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Oval 171"/>
              <p:cNvSpPr>
                <a:spLocks noChangeArrowheads="1"/>
              </p:cNvSpPr>
              <p:nvPr/>
            </p:nvSpPr>
            <p:spPr bwMode="auto">
              <a:xfrm>
                <a:off x="3653587" y="1471127"/>
                <a:ext cx="4827070" cy="4827946"/>
              </a:xfrm>
              <a:prstGeom prst="ellipse">
                <a:avLst/>
              </a:prstGeom>
              <a:noFill/>
              <a:ln w="9525">
                <a:solidFill>
                  <a:srgbClr val="7F7F7F"/>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860025"/>
                <a:endParaRPr lang="en-US" sz="3448">
                  <a:solidFill>
                    <a:prstClr val="black"/>
                  </a:solidFill>
                </a:endParaRPr>
              </a:p>
            </p:txBody>
          </p:sp>
        </p:grpSp>
        <p:pic>
          <p:nvPicPr>
            <p:cNvPr id="17" name="sun" descr="johnny_automatic_sun_woodcut.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31792" y="2850558"/>
              <a:ext cx="933019" cy="933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moon" descr="moon84.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209794" y="2992947"/>
              <a:ext cx="661716" cy="67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 name="TextBox 40"/>
          <p:cNvSpPr txBox="1">
            <a:spLocks noChangeArrowheads="1"/>
          </p:cNvSpPr>
          <p:nvPr/>
        </p:nvSpPr>
        <p:spPr bwMode="auto">
          <a:xfrm>
            <a:off x="3600901" y="2310942"/>
            <a:ext cx="2042227" cy="553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defPPr>
              <a:defRPr lang="en-US"/>
            </a:defPPr>
            <a:lvl1pPr algn="ctr" defTabSz="573441">
              <a:defRPr sz="2399">
                <a:solidFill>
                  <a:prstClr val="white"/>
                </a:solidFill>
                <a:latin typeface="+mj-lt"/>
                <a:ea typeface="+mj-ea"/>
                <a:cs typeface="+mj-cs"/>
              </a:defRPr>
            </a:lvl1pPr>
            <a:lvl2pPr marL="742950" indent="-285750" eaLnBrk="0" hangingPunct="0">
              <a:defRPr>
                <a:latin typeface="Arial" charset="0"/>
                <a:ea typeface="Arial" charset="0"/>
                <a:cs typeface="Arial" charset="0"/>
              </a:defRPr>
            </a:lvl2pPr>
            <a:lvl3pPr marL="1143000" indent="-228600" eaLnBrk="0" hangingPunct="0">
              <a:defRPr>
                <a:latin typeface="Arial" charset="0"/>
                <a:ea typeface="Arial" charset="0"/>
                <a:cs typeface="Arial" charset="0"/>
              </a:defRPr>
            </a:lvl3pPr>
            <a:lvl4pPr marL="1600200" indent="-228600" eaLnBrk="0" hangingPunct="0">
              <a:defRPr>
                <a:latin typeface="Arial" charset="0"/>
                <a:ea typeface="Arial" charset="0"/>
                <a:cs typeface="Arial" charset="0"/>
              </a:defRPr>
            </a:lvl4pPr>
            <a:lvl5pPr marL="2057400" indent="-228600" eaLnBrk="0" hangingPunct="0">
              <a:defRPr>
                <a:latin typeface="Arial" charset="0"/>
                <a:ea typeface="Arial" charset="0"/>
                <a:cs typeface="Arial" charset="0"/>
              </a:defRPr>
            </a:lvl5pPr>
            <a:lvl6pPr marL="2514600" indent="-228600" eaLnBrk="0" fontAlgn="base" hangingPunct="0">
              <a:spcBef>
                <a:spcPct val="0"/>
              </a:spcBef>
              <a:spcAft>
                <a:spcPct val="0"/>
              </a:spcAft>
              <a:defRPr>
                <a:latin typeface="Arial" charset="0"/>
                <a:ea typeface="Arial" charset="0"/>
                <a:cs typeface="Arial" charset="0"/>
              </a:defRPr>
            </a:lvl6pPr>
            <a:lvl7pPr marL="2971800" indent="-228600" eaLnBrk="0" fontAlgn="base" hangingPunct="0">
              <a:spcBef>
                <a:spcPct val="0"/>
              </a:spcBef>
              <a:spcAft>
                <a:spcPct val="0"/>
              </a:spcAft>
              <a:defRPr>
                <a:latin typeface="Arial" charset="0"/>
                <a:ea typeface="Arial" charset="0"/>
                <a:cs typeface="Arial" charset="0"/>
              </a:defRPr>
            </a:lvl7pPr>
            <a:lvl8pPr marL="3429000" indent="-228600" eaLnBrk="0" fontAlgn="base" hangingPunct="0">
              <a:spcBef>
                <a:spcPct val="0"/>
              </a:spcBef>
              <a:spcAft>
                <a:spcPct val="0"/>
              </a:spcAft>
              <a:defRPr>
                <a:latin typeface="Arial" charset="0"/>
                <a:ea typeface="Arial" charset="0"/>
                <a:cs typeface="Arial" charset="0"/>
              </a:defRPr>
            </a:lvl8pPr>
            <a:lvl9pPr marL="3886200" indent="-228600" eaLnBrk="0" fontAlgn="base" hangingPunct="0">
              <a:spcBef>
                <a:spcPct val="0"/>
              </a:spcBef>
              <a:spcAft>
                <a:spcPct val="0"/>
              </a:spcAft>
              <a:defRPr>
                <a:latin typeface="Arial" charset="0"/>
                <a:ea typeface="Arial" charset="0"/>
                <a:cs typeface="Arial" charset="0"/>
              </a:defRPr>
            </a:lvl9pPr>
          </a:lstStyle>
          <a:p>
            <a:r>
              <a:rPr lang="en-US" sz="3598">
                <a:gradFill>
                  <a:gsLst>
                    <a:gs pos="0">
                      <a:srgbClr val="FFFFFF"/>
                    </a:gs>
                    <a:gs pos="100000">
                      <a:srgbClr val="FFFFFF"/>
                    </a:gs>
                  </a:gsLst>
                  <a:lin ang="5400000" scaled="0"/>
                </a:gradFill>
                <a:latin typeface="Comic Sans MS" panose="030F0902030302020204" pitchFamily="66" charset="0"/>
              </a:rPr>
              <a:t>Ptolemaic</a:t>
            </a:r>
          </a:p>
        </p:txBody>
      </p:sp>
      <p:sp>
        <p:nvSpPr>
          <p:cNvPr id="21" name="TextBox 40"/>
          <p:cNvSpPr txBox="1">
            <a:spLocks noChangeArrowheads="1"/>
          </p:cNvSpPr>
          <p:nvPr/>
        </p:nvSpPr>
        <p:spPr bwMode="auto">
          <a:xfrm>
            <a:off x="11638881" y="2310942"/>
            <a:ext cx="2327561" cy="553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defPPr>
              <a:defRPr lang="en-US"/>
            </a:defPPr>
            <a:lvl1pPr algn="ctr" defTabSz="573441">
              <a:defRPr sz="2399">
                <a:solidFill>
                  <a:prstClr val="white"/>
                </a:solidFill>
                <a:latin typeface="+mj-lt"/>
                <a:ea typeface="+mj-ea"/>
                <a:cs typeface="+mj-cs"/>
              </a:defRPr>
            </a:lvl1pPr>
            <a:lvl2pPr marL="742950" indent="-285750" eaLnBrk="0" hangingPunct="0">
              <a:defRPr>
                <a:latin typeface="Arial" charset="0"/>
                <a:ea typeface="Arial" charset="0"/>
                <a:cs typeface="Arial" charset="0"/>
              </a:defRPr>
            </a:lvl2pPr>
            <a:lvl3pPr marL="1143000" indent="-228600" eaLnBrk="0" hangingPunct="0">
              <a:defRPr>
                <a:latin typeface="Arial" charset="0"/>
                <a:ea typeface="Arial" charset="0"/>
                <a:cs typeface="Arial" charset="0"/>
              </a:defRPr>
            </a:lvl3pPr>
            <a:lvl4pPr marL="1600200" indent="-228600" eaLnBrk="0" hangingPunct="0">
              <a:defRPr>
                <a:latin typeface="Arial" charset="0"/>
                <a:ea typeface="Arial" charset="0"/>
                <a:cs typeface="Arial" charset="0"/>
              </a:defRPr>
            </a:lvl4pPr>
            <a:lvl5pPr marL="2057400" indent="-228600" eaLnBrk="0" hangingPunct="0">
              <a:defRPr>
                <a:latin typeface="Arial" charset="0"/>
                <a:ea typeface="Arial" charset="0"/>
                <a:cs typeface="Arial" charset="0"/>
              </a:defRPr>
            </a:lvl5pPr>
            <a:lvl6pPr marL="2514600" indent="-228600" eaLnBrk="0" fontAlgn="base" hangingPunct="0">
              <a:spcBef>
                <a:spcPct val="0"/>
              </a:spcBef>
              <a:spcAft>
                <a:spcPct val="0"/>
              </a:spcAft>
              <a:defRPr>
                <a:latin typeface="Arial" charset="0"/>
                <a:ea typeface="Arial" charset="0"/>
                <a:cs typeface="Arial" charset="0"/>
              </a:defRPr>
            </a:lvl6pPr>
            <a:lvl7pPr marL="2971800" indent="-228600" eaLnBrk="0" fontAlgn="base" hangingPunct="0">
              <a:spcBef>
                <a:spcPct val="0"/>
              </a:spcBef>
              <a:spcAft>
                <a:spcPct val="0"/>
              </a:spcAft>
              <a:defRPr>
                <a:latin typeface="Arial" charset="0"/>
                <a:ea typeface="Arial" charset="0"/>
                <a:cs typeface="Arial" charset="0"/>
              </a:defRPr>
            </a:lvl7pPr>
            <a:lvl8pPr marL="3429000" indent="-228600" eaLnBrk="0" fontAlgn="base" hangingPunct="0">
              <a:spcBef>
                <a:spcPct val="0"/>
              </a:spcBef>
              <a:spcAft>
                <a:spcPct val="0"/>
              </a:spcAft>
              <a:defRPr>
                <a:latin typeface="Arial" charset="0"/>
                <a:ea typeface="Arial" charset="0"/>
                <a:cs typeface="Arial" charset="0"/>
              </a:defRPr>
            </a:lvl8pPr>
            <a:lvl9pPr marL="3886200" indent="-228600" eaLnBrk="0" fontAlgn="base" hangingPunct="0">
              <a:spcBef>
                <a:spcPct val="0"/>
              </a:spcBef>
              <a:spcAft>
                <a:spcPct val="0"/>
              </a:spcAft>
              <a:defRPr>
                <a:latin typeface="Arial" charset="0"/>
                <a:ea typeface="Arial" charset="0"/>
                <a:cs typeface="Arial" charset="0"/>
              </a:defRPr>
            </a:lvl9pPr>
          </a:lstStyle>
          <a:p>
            <a:r>
              <a:rPr lang="en-US" sz="3598">
                <a:gradFill>
                  <a:gsLst>
                    <a:gs pos="0">
                      <a:srgbClr val="FFFFFF"/>
                    </a:gs>
                    <a:gs pos="100000">
                      <a:srgbClr val="FFFFFF"/>
                    </a:gs>
                  </a:gsLst>
                  <a:lin ang="5400000" scaled="0"/>
                </a:gradFill>
                <a:latin typeface="Comic Sans MS" panose="030F0902030302020204" pitchFamily="66" charset="0"/>
              </a:rPr>
              <a:t>Copernican</a:t>
            </a:r>
          </a:p>
        </p:txBody>
      </p:sp>
      <p:sp>
        <p:nvSpPr>
          <p:cNvPr id="34" name="Freeform 46"/>
          <p:cNvSpPr>
            <a:spLocks/>
          </p:cNvSpPr>
          <p:nvPr/>
        </p:nvSpPr>
        <p:spPr bwMode="auto">
          <a:xfrm>
            <a:off x="8774580" y="4886573"/>
            <a:ext cx="583610" cy="697998"/>
          </a:xfrm>
          <a:custGeom>
            <a:avLst/>
            <a:gdLst>
              <a:gd name="T0" fmla="*/ 201 w 250"/>
              <a:gd name="T1" fmla="*/ 101 h 299"/>
              <a:gd name="T2" fmla="*/ 201 w 250"/>
              <a:gd name="T3" fmla="*/ 101 h 299"/>
              <a:gd name="T4" fmla="*/ 199 w 250"/>
              <a:gd name="T5" fmla="*/ 99 h 299"/>
              <a:gd name="T6" fmla="*/ 99 w 250"/>
              <a:gd name="T7" fmla="*/ 0 h 299"/>
              <a:gd name="T8" fmla="*/ 0 w 250"/>
              <a:gd name="T9" fmla="*/ 0 h 299"/>
              <a:gd name="T10" fmla="*/ 114 w 250"/>
              <a:gd name="T11" fmla="*/ 113 h 299"/>
              <a:gd name="T12" fmla="*/ 151 w 250"/>
              <a:gd name="T13" fmla="*/ 148 h 299"/>
              <a:gd name="T14" fmla="*/ 151 w 250"/>
              <a:gd name="T15" fmla="*/ 150 h 299"/>
              <a:gd name="T16" fmla="*/ 116 w 250"/>
              <a:gd name="T17" fmla="*/ 185 h 299"/>
              <a:gd name="T18" fmla="*/ 2 w 250"/>
              <a:gd name="T19" fmla="*/ 299 h 299"/>
              <a:gd name="T20" fmla="*/ 101 w 250"/>
              <a:gd name="T21" fmla="*/ 299 h 299"/>
              <a:gd name="T22" fmla="*/ 201 w 250"/>
              <a:gd name="T23" fmla="*/ 198 h 299"/>
              <a:gd name="T24" fmla="*/ 250 w 250"/>
              <a:gd name="T25" fmla="*/ 150 h 299"/>
              <a:gd name="T26" fmla="*/ 201 w 250"/>
              <a:gd name="T27" fmla="*/ 10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0" h="299">
                <a:moveTo>
                  <a:pt x="201" y="101"/>
                </a:moveTo>
                <a:lnTo>
                  <a:pt x="201" y="101"/>
                </a:lnTo>
                <a:lnTo>
                  <a:pt x="199" y="99"/>
                </a:lnTo>
                <a:lnTo>
                  <a:pt x="99" y="0"/>
                </a:lnTo>
                <a:lnTo>
                  <a:pt x="0" y="0"/>
                </a:lnTo>
                <a:lnTo>
                  <a:pt x="114" y="113"/>
                </a:lnTo>
                <a:lnTo>
                  <a:pt x="151" y="148"/>
                </a:lnTo>
                <a:lnTo>
                  <a:pt x="151" y="150"/>
                </a:lnTo>
                <a:lnTo>
                  <a:pt x="116" y="185"/>
                </a:lnTo>
                <a:lnTo>
                  <a:pt x="2" y="299"/>
                </a:lnTo>
                <a:lnTo>
                  <a:pt x="101" y="299"/>
                </a:lnTo>
                <a:lnTo>
                  <a:pt x="201" y="198"/>
                </a:lnTo>
                <a:lnTo>
                  <a:pt x="250" y="150"/>
                </a:lnTo>
                <a:lnTo>
                  <a:pt x="201" y="101"/>
                </a:lnTo>
                <a:close/>
              </a:path>
            </a:pathLst>
          </a:custGeom>
          <a:solidFill>
            <a:schemeClr val="bg1"/>
          </a:solidFill>
          <a:ln>
            <a:noFill/>
          </a:ln>
        </p:spPr>
        <p:txBody>
          <a:bodyPr vert="horz" wrap="square" lIns="134464" tIns="67232" rIns="134464" bIns="67232" numCol="1" anchor="t" anchorCtr="0" compatLnSpc="1">
            <a:prstTxWarp prst="textNoShape">
              <a:avLst/>
            </a:prstTxWarp>
          </a:bodyPr>
          <a:lstStyle/>
          <a:p>
            <a:pPr defTabSz="1344308"/>
            <a:endParaRPr lang="en-US" sz="2500">
              <a:solidFill>
                <a:srgbClr val="000000"/>
              </a:solidFill>
            </a:endParaRPr>
          </a:p>
        </p:txBody>
      </p:sp>
      <p:sp>
        <p:nvSpPr>
          <p:cNvPr id="35" name="Freeform 46"/>
          <p:cNvSpPr>
            <a:spLocks/>
          </p:cNvSpPr>
          <p:nvPr/>
        </p:nvSpPr>
        <p:spPr bwMode="auto">
          <a:xfrm>
            <a:off x="8316196" y="4886573"/>
            <a:ext cx="583610" cy="697998"/>
          </a:xfrm>
          <a:custGeom>
            <a:avLst/>
            <a:gdLst>
              <a:gd name="T0" fmla="*/ 201 w 250"/>
              <a:gd name="T1" fmla="*/ 101 h 299"/>
              <a:gd name="T2" fmla="*/ 201 w 250"/>
              <a:gd name="T3" fmla="*/ 101 h 299"/>
              <a:gd name="T4" fmla="*/ 199 w 250"/>
              <a:gd name="T5" fmla="*/ 99 h 299"/>
              <a:gd name="T6" fmla="*/ 99 w 250"/>
              <a:gd name="T7" fmla="*/ 0 h 299"/>
              <a:gd name="T8" fmla="*/ 0 w 250"/>
              <a:gd name="T9" fmla="*/ 0 h 299"/>
              <a:gd name="T10" fmla="*/ 114 w 250"/>
              <a:gd name="T11" fmla="*/ 113 h 299"/>
              <a:gd name="T12" fmla="*/ 151 w 250"/>
              <a:gd name="T13" fmla="*/ 148 h 299"/>
              <a:gd name="T14" fmla="*/ 151 w 250"/>
              <a:gd name="T15" fmla="*/ 150 h 299"/>
              <a:gd name="T16" fmla="*/ 116 w 250"/>
              <a:gd name="T17" fmla="*/ 185 h 299"/>
              <a:gd name="T18" fmla="*/ 2 w 250"/>
              <a:gd name="T19" fmla="*/ 299 h 299"/>
              <a:gd name="T20" fmla="*/ 101 w 250"/>
              <a:gd name="T21" fmla="*/ 299 h 299"/>
              <a:gd name="T22" fmla="*/ 201 w 250"/>
              <a:gd name="T23" fmla="*/ 198 h 299"/>
              <a:gd name="T24" fmla="*/ 250 w 250"/>
              <a:gd name="T25" fmla="*/ 150 h 299"/>
              <a:gd name="T26" fmla="*/ 201 w 250"/>
              <a:gd name="T27" fmla="*/ 10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0" h="299">
                <a:moveTo>
                  <a:pt x="201" y="101"/>
                </a:moveTo>
                <a:lnTo>
                  <a:pt x="201" y="101"/>
                </a:lnTo>
                <a:lnTo>
                  <a:pt x="199" y="99"/>
                </a:lnTo>
                <a:lnTo>
                  <a:pt x="99" y="0"/>
                </a:lnTo>
                <a:lnTo>
                  <a:pt x="0" y="0"/>
                </a:lnTo>
                <a:lnTo>
                  <a:pt x="114" y="113"/>
                </a:lnTo>
                <a:lnTo>
                  <a:pt x="151" y="148"/>
                </a:lnTo>
                <a:lnTo>
                  <a:pt x="151" y="150"/>
                </a:lnTo>
                <a:lnTo>
                  <a:pt x="116" y="185"/>
                </a:lnTo>
                <a:lnTo>
                  <a:pt x="2" y="299"/>
                </a:lnTo>
                <a:lnTo>
                  <a:pt x="101" y="299"/>
                </a:lnTo>
                <a:lnTo>
                  <a:pt x="201" y="198"/>
                </a:lnTo>
                <a:lnTo>
                  <a:pt x="250" y="150"/>
                </a:lnTo>
                <a:lnTo>
                  <a:pt x="201" y="101"/>
                </a:lnTo>
                <a:close/>
              </a:path>
            </a:pathLst>
          </a:custGeom>
          <a:solidFill>
            <a:schemeClr val="bg1"/>
          </a:solidFill>
          <a:ln>
            <a:noFill/>
          </a:ln>
        </p:spPr>
        <p:txBody>
          <a:bodyPr vert="horz" wrap="square" lIns="134464" tIns="67232" rIns="134464" bIns="67232" numCol="1" anchor="t" anchorCtr="0" compatLnSpc="1">
            <a:prstTxWarp prst="textNoShape">
              <a:avLst/>
            </a:prstTxWarp>
          </a:bodyPr>
          <a:lstStyle/>
          <a:p>
            <a:pPr defTabSz="1344308"/>
            <a:endParaRPr lang="en-US" sz="2500">
              <a:solidFill>
                <a:srgbClr val="000000"/>
              </a:solidFill>
            </a:endParaRPr>
          </a:p>
        </p:txBody>
      </p:sp>
      <p:sp>
        <p:nvSpPr>
          <p:cNvPr id="16" name="Content Placeholder 1">
            <a:extLst>
              <a:ext uri="{FF2B5EF4-FFF2-40B4-BE49-F238E27FC236}">
                <a16:creationId xmlns:a16="http://schemas.microsoft.com/office/drawing/2014/main" id="{192C421B-DA93-F96E-FA6F-863960D03414}"/>
              </a:ext>
            </a:extLst>
          </p:cNvPr>
          <p:cNvSpPr txBox="1">
            <a:spLocks/>
          </p:cNvSpPr>
          <p:nvPr/>
        </p:nvSpPr>
        <p:spPr>
          <a:xfrm>
            <a:off x="457200" y="457200"/>
            <a:ext cx="5943600"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i="1">
                <a:solidFill>
                  <a:schemeClr val="tx1"/>
                </a:solidFill>
                <a:latin typeface="Comic Sans MS" panose="030F0902030302020204" pitchFamily="66" charset="0"/>
                <a:cs typeface="Arial" panose="020B0604020202020204" pitchFamily="34" charset="0"/>
              </a:rPr>
              <a:t>The Copernican Shift</a:t>
            </a:r>
            <a:endParaRPr lang="en-US" sz="3600" i="1">
              <a:solidFill>
                <a:schemeClr val="tx1"/>
              </a:solidFill>
              <a:latin typeface="Comic Sans MS" panose="030F0902030302020204" pitchFamily="66" charset="0"/>
            </a:endParaRPr>
          </a:p>
        </p:txBody>
      </p:sp>
    </p:spTree>
    <p:extLst>
      <p:ext uri="{BB962C8B-B14F-4D97-AF65-F5344CB8AC3E}">
        <p14:creationId xmlns:p14="http://schemas.microsoft.com/office/powerpoint/2010/main" val="22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2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42" presetClass="path" presetSubtype="0" decel="100000" fill="hold" nodeType="withEffect">
                                  <p:stCondLst>
                                    <p:cond delay="0"/>
                                  </p:stCondLst>
                                  <p:childTnLst>
                                    <p:animMotion origin="layout" path="M 3.1759E-6 -2.41035E-6 L 0.19096 -0.06559 " pathEditMode="relative" rAng="0" ptsTypes="AA">
                                      <p:cBhvr>
                                        <p:cTn id="17" dur="1000" fill="hold"/>
                                        <p:tgtEl>
                                          <p:spTgt spid="33"/>
                                        </p:tgtEl>
                                        <p:attrNameLst>
                                          <p:attrName>ppt_x</p:attrName>
                                          <p:attrName>ppt_y</p:attrName>
                                        </p:attrNameLst>
                                      </p:cBhvr>
                                      <p:rCtr x="10327" y="-1770"/>
                                    </p:animMotion>
                                  </p:childTnLst>
                                </p:cTn>
                              </p:par>
                              <p:par>
                                <p:cTn id="18" presetID="6" presetClass="emph" presetSubtype="0" decel="100000" fill="hold" nodeType="withEffect">
                                  <p:stCondLst>
                                    <p:cond delay="0"/>
                                  </p:stCondLst>
                                  <p:childTnLst>
                                    <p:animScale>
                                      <p:cBhvr>
                                        <p:cTn id="19" dur="1000" fill="hold"/>
                                        <p:tgtEl>
                                          <p:spTgt spid="33"/>
                                        </p:tgtEl>
                                      </p:cBhvr>
                                      <p:by x="57820" y="57820"/>
                                    </p:animScale>
                                  </p:childTnLst>
                                </p:cTn>
                              </p:par>
                              <p:par>
                                <p:cTn id="20" presetID="2" presetClass="entr" presetSubtype="8"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35" presetClass="path" presetSubtype="0" decel="100000" fill="hold" grpId="1" nodeType="withEffect">
                                  <p:stCondLst>
                                    <p:cond delay="500"/>
                                  </p:stCondLst>
                                  <p:childTnLst>
                                    <p:animMotion origin="layout" path="M -4.44728E-6 4.73899E-6 L -0.07429 4.73899E-6 " pathEditMode="relative" rAng="0" ptsTypes="AA">
                                      <p:cBhvr>
                                        <p:cTn id="28" dur="1000" spd="-100000" fill="hold"/>
                                        <p:tgtEl>
                                          <p:spTgt spid="20"/>
                                        </p:tgtEl>
                                        <p:attrNameLst>
                                          <p:attrName>ppt_x</p:attrName>
                                          <p:attrName>ppt_y</p:attrName>
                                        </p:attrNameLst>
                                      </p:cBhvr>
                                      <p:rCtr x="-3715" y="0"/>
                                    </p:animMotion>
                                  </p:childTnLst>
                                </p:cTn>
                              </p:par>
                              <p:par>
                                <p:cTn id="29" presetID="10" presetClass="entr" presetSubtype="0" fill="hold" grpId="0" nodeType="withEffect">
                                  <p:stCondLst>
                                    <p:cond delay="7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par>
                                <p:cTn id="32" presetID="35" presetClass="path" presetSubtype="0" decel="100000" fill="hold" grpId="1" nodeType="withEffect">
                                  <p:stCondLst>
                                    <p:cond delay="750"/>
                                  </p:stCondLst>
                                  <p:childTnLst>
                                    <p:animMotion origin="layout" path="M -4.44728E-6 4.73899E-6 L -0.07429 4.73899E-6 " pathEditMode="relative" rAng="0" ptsTypes="AA">
                                      <p:cBhvr>
                                        <p:cTn id="33" dur="1000" spd="-100000" fill="hold"/>
                                        <p:tgtEl>
                                          <p:spTgt spid="21"/>
                                        </p:tgtEl>
                                        <p:attrNameLst>
                                          <p:attrName>ppt_x</p:attrName>
                                          <p:attrName>ppt_y</p:attrName>
                                        </p:attrNameLst>
                                      </p:cBhvr>
                                      <p:rCtr x="-3715" y="0"/>
                                    </p:animMotion>
                                  </p:childTnLst>
                                </p:cTn>
                              </p:par>
                              <p:par>
                                <p:cTn id="34" presetID="10" presetClass="entr" presetSubtype="0" fill="hold" grpId="0" nodeType="withEffect">
                                  <p:stCondLst>
                                    <p:cond delay="50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800"/>
                                        <p:tgtEl>
                                          <p:spTgt spid="34"/>
                                        </p:tgtEl>
                                      </p:cBhvr>
                                    </p:animEffect>
                                  </p:childTnLst>
                                </p:cTn>
                              </p:par>
                              <p:par>
                                <p:cTn id="37" presetID="35" presetClass="path" presetSubtype="0" decel="100000" fill="hold" grpId="1" nodeType="withEffect">
                                  <p:stCondLst>
                                    <p:cond delay="500"/>
                                  </p:stCondLst>
                                  <p:childTnLst>
                                    <p:animMotion origin="layout" path="M 1.64412E-6 -7.71675E-7 L -0.02706 -7.71675E-7 " pathEditMode="relative" rAng="0" ptsTypes="AA">
                                      <p:cBhvr>
                                        <p:cTn id="38" dur="800" spd="-100000" fill="hold"/>
                                        <p:tgtEl>
                                          <p:spTgt spid="34"/>
                                        </p:tgtEl>
                                        <p:attrNameLst>
                                          <p:attrName>ppt_x</p:attrName>
                                          <p:attrName>ppt_y</p:attrName>
                                        </p:attrNameLst>
                                      </p:cBhvr>
                                      <p:rCtr x="-1353" y="0"/>
                                    </p:animMotion>
                                  </p:childTnLst>
                                </p:cTn>
                              </p:par>
                              <p:par>
                                <p:cTn id="39" presetID="10" presetClass="entr" presetSubtype="0" fill="hold" grpId="0" nodeType="withEffect">
                                  <p:stCondLst>
                                    <p:cond delay="50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800"/>
                                        <p:tgtEl>
                                          <p:spTgt spid="35"/>
                                        </p:tgtEl>
                                      </p:cBhvr>
                                    </p:animEffect>
                                  </p:childTnLst>
                                </p:cTn>
                              </p:par>
                              <p:par>
                                <p:cTn id="42" presetID="35" presetClass="path" presetSubtype="0" decel="100000" fill="hold" grpId="1" nodeType="withEffect">
                                  <p:stCondLst>
                                    <p:cond delay="500"/>
                                  </p:stCondLst>
                                  <p:childTnLst>
                                    <p:animMotion origin="layout" path="M 7.91422E-7 -7.71675E-7 L -0.04583 -7.71675E-7 " pathEditMode="relative" rAng="0" ptsTypes="AA">
                                      <p:cBhvr>
                                        <p:cTn id="43" dur="800" spd="-100000" fill="hold"/>
                                        <p:tgtEl>
                                          <p:spTgt spid="35"/>
                                        </p:tgtEl>
                                        <p:attrNameLst>
                                          <p:attrName>ppt_x</p:attrName>
                                          <p:attrName>ppt_y</p:attrName>
                                        </p:attrNameLst>
                                      </p:cBhvr>
                                      <p:rCtr x="-22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34" grpId="0" animBg="1"/>
      <p:bldP spid="34" grpId="1" animBg="1"/>
      <p:bldP spid="35" grpId="0" animBg="1"/>
      <p:bldP spid="35" grpId="1"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Description automatically generated with medium confidence">
            <a:extLst>
              <a:ext uri="{FF2B5EF4-FFF2-40B4-BE49-F238E27FC236}">
                <a16:creationId xmlns:a16="http://schemas.microsoft.com/office/drawing/2014/main" id="{90DF0F09-D641-B123-8E9E-CDF386AA25D4}"/>
              </a:ext>
            </a:extLst>
          </p:cNvPr>
          <p:cNvPicPr>
            <a:picLocks noChangeAspect="1"/>
          </p:cNvPicPr>
          <p:nvPr/>
        </p:nvPicPr>
        <p:blipFill rotWithShape="1">
          <a:blip r:embed="rId3"/>
          <a:srcRect t="2260" b="3220"/>
          <a:stretch/>
        </p:blipFill>
        <p:spPr>
          <a:xfrm>
            <a:off x="20" y="1923"/>
            <a:ext cx="18287980" cy="10285077"/>
          </a:xfrm>
          <a:prstGeom prst="rect">
            <a:avLst/>
          </a:prstGeom>
        </p:spPr>
      </p:pic>
    </p:spTree>
    <p:extLst>
      <p:ext uri="{BB962C8B-B14F-4D97-AF65-F5344CB8AC3E}">
        <p14:creationId xmlns:p14="http://schemas.microsoft.com/office/powerpoint/2010/main" val="213112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EFAE956-CA7F-CB42-8AD5-8B98EB8D588A}"/>
              </a:ext>
            </a:extLst>
          </p:cNvPr>
          <p:cNvPicPr>
            <a:picLocks noChangeAspect="1"/>
          </p:cNvPicPr>
          <p:nvPr/>
        </p:nvPicPr>
        <p:blipFill rotWithShape="1">
          <a:blip r:embed="rId3"/>
          <a:srcRect l="5196" r="5898" b="-1"/>
          <a:stretch/>
        </p:blipFill>
        <p:spPr>
          <a:xfrm>
            <a:off x="20" y="1923"/>
            <a:ext cx="18287980" cy="10285077"/>
          </a:xfrm>
          <a:prstGeom prst="rect">
            <a:avLst/>
          </a:prstGeom>
        </p:spPr>
      </p:pic>
    </p:spTree>
    <p:extLst>
      <p:ext uri="{BB962C8B-B14F-4D97-AF65-F5344CB8AC3E}">
        <p14:creationId xmlns:p14="http://schemas.microsoft.com/office/powerpoint/2010/main" val="284562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D0D9DC-5500-B72D-11A9-AC9544BFC068}"/>
              </a:ext>
            </a:extLst>
          </p:cNvPr>
          <p:cNvPicPr>
            <a:picLocks noChangeAspect="1"/>
          </p:cNvPicPr>
          <p:nvPr/>
        </p:nvPicPr>
        <p:blipFill rotWithShape="1">
          <a:blip r:embed="rId3"/>
          <a:srcRect l="2685" r="407" b="-1"/>
          <a:stretch/>
        </p:blipFill>
        <p:spPr>
          <a:xfrm>
            <a:off x="20" y="1923"/>
            <a:ext cx="18287980" cy="10285077"/>
          </a:xfrm>
          <a:prstGeom prst="rect">
            <a:avLst/>
          </a:prstGeom>
        </p:spPr>
      </p:pic>
    </p:spTree>
    <p:extLst>
      <p:ext uri="{BB962C8B-B14F-4D97-AF65-F5344CB8AC3E}">
        <p14:creationId xmlns:p14="http://schemas.microsoft.com/office/powerpoint/2010/main" val="268867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ot too late to get your National Donut Day on | Bloglander">
            <a:extLst>
              <a:ext uri="{FF2B5EF4-FFF2-40B4-BE49-F238E27FC236}">
                <a16:creationId xmlns:a16="http://schemas.microsoft.com/office/drawing/2014/main" id="{ABDB2A5F-7D36-AF1C-FEFA-D9C20ED319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54301" y="0"/>
            <a:ext cx="13970000" cy="1047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24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3"/>
              <a:stretch>
                <a:fillRect/>
              </a:stretch>
            </p:blipFill>
            <p:spPr>
              <a:xfrm>
                <a:off x="5118027" y="-1297947"/>
                <a:ext cx="18000" cy="18000"/>
              </a:xfrm>
              <a:prstGeom prst="rect">
                <a:avLst/>
              </a:prstGeom>
            </p:spPr>
          </p:pic>
        </mc:Fallback>
      </mc:AlternateContent>
      <p:sp>
        <p:nvSpPr>
          <p:cNvPr id="2" name="Content Placeholder 1">
            <a:extLst>
              <a:ext uri="{FF2B5EF4-FFF2-40B4-BE49-F238E27FC236}">
                <a16:creationId xmlns:a16="http://schemas.microsoft.com/office/drawing/2014/main" id="{0EEA394E-3272-1F52-0953-5699F4A171B1}"/>
              </a:ext>
            </a:extLst>
          </p:cNvPr>
          <p:cNvSpPr txBox="1">
            <a:spLocks/>
          </p:cNvSpPr>
          <p:nvPr/>
        </p:nvSpPr>
        <p:spPr>
          <a:xfrm>
            <a:off x="5029200" y="4312503"/>
            <a:ext cx="8229600" cy="1661993"/>
          </a:xfrm>
          <a:prstGeom prst="rect">
            <a:avLst/>
          </a:prstGeom>
          <a:solidFill>
            <a:schemeClr val="accent3"/>
          </a:solidFill>
          <a:ln w="38100">
            <a:solidFill>
              <a:schemeClr val="tx1"/>
            </a:solidFill>
          </a:ln>
          <a:effectLst>
            <a:outerShdw dist="127000" dir="8100000" algn="tr" rotWithShape="0">
              <a:prstClr val="black"/>
            </a:outerShdw>
          </a:effectLst>
        </p:spPr>
        <p:txBody>
          <a:bodyPr wrap="square" lIns="0" tIns="365760" rIns="18288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6000">
                <a:latin typeface="Comic Sans MS" panose="030F0902030302020204" pitchFamily="66" charset="0"/>
                <a:cs typeface="Arial" panose="020B0604020202020204" pitchFamily="34" charset="0"/>
              </a:rPr>
              <a:t>Other examples…</a:t>
            </a:r>
            <a:endParaRPr lang="en-US" sz="6000">
              <a:latin typeface="Comic Sans MS" panose="030F0902030302020204" pitchFamily="66" charset="0"/>
            </a:endParaRPr>
          </a:p>
        </p:txBody>
      </p:sp>
    </p:spTree>
    <p:extLst>
      <p:ext uri="{BB962C8B-B14F-4D97-AF65-F5344CB8AC3E}">
        <p14:creationId xmlns:p14="http://schemas.microsoft.com/office/powerpoint/2010/main" val="28889578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E8E29AC2-B683-B60C-6D6C-83C399974024}"/>
              </a:ext>
            </a:extLst>
          </p:cNvPr>
          <p:cNvPicPr>
            <a:picLocks noChangeAspect="1"/>
          </p:cNvPicPr>
          <p:nvPr/>
        </p:nvPicPr>
        <p:blipFill rotWithShape="1">
          <a:blip r:embed="rId3">
            <a:extLst>
              <a:ext uri="{28A0092B-C50C-407E-A947-70E740481C1C}">
                <a14:useLocalDpi xmlns:a14="http://schemas.microsoft.com/office/drawing/2010/main" val="0"/>
              </a:ext>
            </a:extLst>
          </a:blip>
          <a:srcRect t="48945" r="9236"/>
          <a:stretch/>
        </p:blipFill>
        <p:spPr>
          <a:xfrm>
            <a:off x="0" y="0"/>
            <a:ext cx="18288000" cy="10287000"/>
          </a:xfrm>
          <a:prstGeom prst="rect">
            <a:avLst/>
          </a:prstGeom>
          <a:ln w="152400">
            <a:solidFill>
              <a:schemeClr val="bg1"/>
            </a:solidFill>
          </a:ln>
        </p:spPr>
      </p:pic>
    </p:spTree>
    <p:extLst>
      <p:ext uri="{BB962C8B-B14F-4D97-AF65-F5344CB8AC3E}">
        <p14:creationId xmlns:p14="http://schemas.microsoft.com/office/powerpoint/2010/main" val="4137578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E5AD5A-3BB7-909F-E027-62269D25FD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95299" y="721"/>
            <a:ext cx="7772399" cy="5415022"/>
          </a:xfrm>
          <a:prstGeom prst="rect">
            <a:avLst/>
          </a:prstGeom>
          <a:ln w="152400">
            <a:solidFill>
              <a:schemeClr val="bg1"/>
            </a:solidFill>
          </a:ln>
        </p:spPr>
      </p:pic>
      <p:pic>
        <p:nvPicPr>
          <p:cNvPr id="2" name="Picture 1">
            <a:extLst>
              <a:ext uri="{FF2B5EF4-FFF2-40B4-BE49-F238E27FC236}">
                <a16:creationId xmlns:a16="http://schemas.microsoft.com/office/drawing/2014/main" id="{14A1E4FC-4DDC-5226-29F8-951C455A63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9"/>
          <a:stretch/>
        </p:blipFill>
        <p:spPr>
          <a:xfrm>
            <a:off x="9189901" y="5415743"/>
            <a:ext cx="7772399" cy="4870536"/>
          </a:xfrm>
          <a:prstGeom prst="rect">
            <a:avLst/>
          </a:prstGeom>
          <a:ln w="152400">
            <a:solidFill>
              <a:schemeClr val="bg1"/>
            </a:solidFill>
          </a:ln>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6"/>
              <a:stretch>
                <a:fillRect/>
              </a:stretch>
            </p:blipFill>
            <p:spPr>
              <a:xfrm>
                <a:off x="5118027" y="-1297947"/>
                <a:ext cx="18000" cy="18000"/>
              </a:xfrm>
              <a:prstGeom prst="rect">
                <a:avLst/>
              </a:prstGeom>
            </p:spPr>
          </p:pic>
        </mc:Fallback>
      </mc:AlternateContent>
      <p:pic>
        <p:nvPicPr>
          <p:cNvPr id="3" name="Picture 2">
            <a:extLst>
              <a:ext uri="{FF2B5EF4-FFF2-40B4-BE49-F238E27FC236}">
                <a16:creationId xmlns:a16="http://schemas.microsoft.com/office/drawing/2014/main" id="{CA4F8D6A-781B-3421-030B-C384BA9D7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12104" y="4564139"/>
            <a:ext cx="7754847" cy="5725074"/>
          </a:xfrm>
          <a:prstGeom prst="rect">
            <a:avLst/>
          </a:prstGeom>
          <a:ln w="152400">
            <a:solidFill>
              <a:schemeClr val="bg1"/>
            </a:solidFill>
          </a:ln>
        </p:spPr>
      </p:pic>
      <p:pic>
        <p:nvPicPr>
          <p:cNvPr id="6" name="Picture 5">
            <a:extLst>
              <a:ext uri="{FF2B5EF4-FFF2-40B4-BE49-F238E27FC236}">
                <a16:creationId xmlns:a16="http://schemas.microsoft.com/office/drawing/2014/main" id="{41552CFC-F80C-3DDA-534D-BE8C91563E4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17502" y="-2933"/>
            <a:ext cx="7726498" cy="4570726"/>
          </a:xfrm>
          <a:prstGeom prst="rect">
            <a:avLst/>
          </a:prstGeom>
          <a:ln w="152400">
            <a:solidFill>
              <a:schemeClr val="bg1"/>
            </a:solidFill>
          </a:ln>
        </p:spPr>
      </p:pic>
      <p:sp>
        <p:nvSpPr>
          <p:cNvPr id="12" name="Content Placeholder 1">
            <a:extLst>
              <a:ext uri="{FF2B5EF4-FFF2-40B4-BE49-F238E27FC236}">
                <a16:creationId xmlns:a16="http://schemas.microsoft.com/office/drawing/2014/main" id="{5984F184-1E9B-1662-96EE-9BE4D9EFC406}"/>
              </a:ext>
            </a:extLst>
          </p:cNvPr>
          <p:cNvSpPr txBox="1">
            <a:spLocks/>
          </p:cNvSpPr>
          <p:nvPr/>
        </p:nvSpPr>
        <p:spPr>
          <a:xfrm>
            <a:off x="914400" y="685800"/>
            <a:ext cx="8686800" cy="1231106"/>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a:solidFill>
                  <a:schemeClr val="tx1"/>
                </a:solidFill>
                <a:latin typeface="Comic Sans MS" panose="030F0902030302020204" pitchFamily="66" charset="0"/>
                <a:cs typeface="Arial" panose="020B0604020202020204" pitchFamily="34" charset="0"/>
              </a:rPr>
              <a:t>Moneyball Analytics in Sports</a:t>
            </a:r>
            <a:endParaRPr lang="en-US" sz="4200">
              <a:solidFill>
                <a:schemeClr val="tx1"/>
              </a:solidFill>
              <a:latin typeface="Comic Sans MS" panose="030F0902030302020204" pitchFamily="66" charset="0"/>
            </a:endParaRPr>
          </a:p>
        </p:txBody>
      </p:sp>
    </p:spTree>
    <p:extLst>
      <p:ext uri="{BB962C8B-B14F-4D97-AF65-F5344CB8AC3E}">
        <p14:creationId xmlns:p14="http://schemas.microsoft.com/office/powerpoint/2010/main" val="1732369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4"/>
              <a:stretch>
                <a:fillRect/>
              </a:stretch>
            </p:blipFill>
            <p:spPr>
              <a:xfrm>
                <a:off x="5118027" y="-1297947"/>
                <a:ext cx="18000" cy="18000"/>
              </a:xfrm>
              <a:prstGeom prst="rect">
                <a:avLst/>
              </a:prstGeom>
            </p:spPr>
          </p:pic>
        </mc:Fallback>
      </mc:AlternateContent>
      <p:pic>
        <p:nvPicPr>
          <p:cNvPr id="3" name="Picture 2">
            <a:extLst>
              <a:ext uri="{FF2B5EF4-FFF2-40B4-BE49-F238E27FC236}">
                <a16:creationId xmlns:a16="http://schemas.microsoft.com/office/drawing/2014/main" id="{CA4F8D6A-781B-3421-030B-C384BA9D72E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157501" y="4564139"/>
            <a:ext cx="7753499" cy="5725074"/>
          </a:xfrm>
          <a:prstGeom prst="rect">
            <a:avLst/>
          </a:prstGeom>
          <a:ln w="152400">
            <a:solidFill>
              <a:schemeClr val="bg1"/>
            </a:solidFill>
          </a:ln>
        </p:spPr>
      </p:pic>
      <p:pic>
        <p:nvPicPr>
          <p:cNvPr id="6" name="Picture 5">
            <a:extLst>
              <a:ext uri="{FF2B5EF4-FFF2-40B4-BE49-F238E27FC236}">
                <a16:creationId xmlns:a16="http://schemas.microsoft.com/office/drawing/2014/main" id="{41552CFC-F80C-3DDA-534D-BE8C91563E4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184502" y="-2933"/>
            <a:ext cx="7726498" cy="4570726"/>
          </a:xfrm>
          <a:prstGeom prst="rect">
            <a:avLst/>
          </a:prstGeom>
          <a:ln w="152400">
            <a:solidFill>
              <a:schemeClr val="bg1"/>
            </a:solidFill>
          </a:ln>
        </p:spPr>
      </p:pic>
      <p:pic>
        <p:nvPicPr>
          <p:cNvPr id="8" name="Picture 7">
            <a:extLst>
              <a:ext uri="{FF2B5EF4-FFF2-40B4-BE49-F238E27FC236}">
                <a16:creationId xmlns:a16="http://schemas.microsoft.com/office/drawing/2014/main" id="{39E5AD5A-3BB7-909F-E027-62269D25FD8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371600" y="721"/>
            <a:ext cx="7772399" cy="5415022"/>
          </a:xfrm>
          <a:prstGeom prst="rect">
            <a:avLst/>
          </a:prstGeom>
          <a:ln w="152400">
            <a:solidFill>
              <a:schemeClr val="bg1"/>
            </a:solidFill>
          </a:ln>
        </p:spPr>
      </p:pic>
      <p:pic>
        <p:nvPicPr>
          <p:cNvPr id="10" name="Picture 9">
            <a:extLst>
              <a:ext uri="{FF2B5EF4-FFF2-40B4-BE49-F238E27FC236}">
                <a16:creationId xmlns:a16="http://schemas.microsoft.com/office/drawing/2014/main" id="{F808545B-24D9-A9A7-1F50-25BC0DDEE77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371600" y="5415743"/>
            <a:ext cx="7758900" cy="4871257"/>
          </a:xfrm>
          <a:prstGeom prst="rect">
            <a:avLst/>
          </a:prstGeom>
          <a:ln w="152400">
            <a:solidFill>
              <a:schemeClr val="bg1"/>
            </a:solidFill>
          </a:ln>
        </p:spPr>
      </p:pic>
      <p:sp>
        <p:nvSpPr>
          <p:cNvPr id="12" name="Content Placeholder 1">
            <a:extLst>
              <a:ext uri="{FF2B5EF4-FFF2-40B4-BE49-F238E27FC236}">
                <a16:creationId xmlns:a16="http://schemas.microsoft.com/office/drawing/2014/main" id="{5984F184-1E9B-1662-96EE-9BE4D9EFC406}"/>
              </a:ext>
            </a:extLst>
          </p:cNvPr>
          <p:cNvSpPr txBox="1">
            <a:spLocks/>
          </p:cNvSpPr>
          <p:nvPr/>
        </p:nvSpPr>
        <p:spPr>
          <a:xfrm>
            <a:off x="914399" y="685800"/>
            <a:ext cx="8686800" cy="1231106"/>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a:solidFill>
                  <a:schemeClr val="tx1"/>
                </a:solidFill>
                <a:latin typeface="Comic Sans MS" panose="030F0902030302020204" pitchFamily="66" charset="0"/>
                <a:cs typeface="Arial" panose="020B0604020202020204" pitchFamily="34" charset="0"/>
              </a:rPr>
              <a:t>Discovery of Microorganisms</a:t>
            </a:r>
            <a:endParaRPr lang="en-US" sz="4200">
              <a:solidFill>
                <a:schemeClr val="tx1"/>
              </a:solidFill>
              <a:latin typeface="Comic Sans MS" panose="030F0902030302020204" pitchFamily="66" charset="0"/>
            </a:endParaRPr>
          </a:p>
        </p:txBody>
      </p:sp>
    </p:spTree>
    <p:extLst>
      <p:ext uri="{BB962C8B-B14F-4D97-AF65-F5344CB8AC3E}">
        <p14:creationId xmlns:p14="http://schemas.microsoft.com/office/powerpoint/2010/main" val="408618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E5AD5A-3BB7-909F-E027-62269D25FD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95299" y="721"/>
            <a:ext cx="7772399" cy="5415022"/>
          </a:xfrm>
          <a:prstGeom prst="rect">
            <a:avLst/>
          </a:prstGeom>
          <a:ln w="152400">
            <a:solidFill>
              <a:schemeClr val="bg1"/>
            </a:solidFill>
          </a:ln>
        </p:spPr>
      </p:pic>
      <p:pic>
        <p:nvPicPr>
          <p:cNvPr id="2" name="Picture 1">
            <a:extLst>
              <a:ext uri="{FF2B5EF4-FFF2-40B4-BE49-F238E27FC236}">
                <a16:creationId xmlns:a16="http://schemas.microsoft.com/office/drawing/2014/main" id="{14A1E4FC-4DDC-5226-29F8-951C455A63A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189901" y="5415743"/>
            <a:ext cx="7772399" cy="4870536"/>
          </a:xfrm>
          <a:prstGeom prst="rect">
            <a:avLst/>
          </a:prstGeom>
          <a:ln w="152400">
            <a:solidFill>
              <a:schemeClr val="bg1"/>
            </a:solidFill>
          </a:ln>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6"/>
              <a:stretch>
                <a:fillRect/>
              </a:stretch>
            </p:blipFill>
            <p:spPr>
              <a:xfrm>
                <a:off x="5118027" y="-1297947"/>
                <a:ext cx="18000" cy="18000"/>
              </a:xfrm>
              <a:prstGeom prst="rect">
                <a:avLst/>
              </a:prstGeom>
            </p:spPr>
          </p:pic>
        </mc:Fallback>
      </mc:AlternateContent>
      <p:pic>
        <p:nvPicPr>
          <p:cNvPr id="3" name="Picture 2">
            <a:extLst>
              <a:ext uri="{FF2B5EF4-FFF2-40B4-BE49-F238E27FC236}">
                <a16:creationId xmlns:a16="http://schemas.microsoft.com/office/drawing/2014/main" id="{CA4F8D6A-781B-3421-030B-C384BA9D7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17502" y="4564139"/>
            <a:ext cx="7749449" cy="5725074"/>
          </a:xfrm>
          <a:prstGeom prst="rect">
            <a:avLst/>
          </a:prstGeom>
          <a:ln w="152400">
            <a:solidFill>
              <a:schemeClr val="bg1"/>
            </a:solidFill>
          </a:ln>
        </p:spPr>
      </p:pic>
      <p:pic>
        <p:nvPicPr>
          <p:cNvPr id="6" name="Picture 5">
            <a:extLst>
              <a:ext uri="{FF2B5EF4-FFF2-40B4-BE49-F238E27FC236}">
                <a16:creationId xmlns:a16="http://schemas.microsoft.com/office/drawing/2014/main" id="{41552CFC-F80C-3DDA-534D-BE8C91563E4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417502" y="-2933"/>
            <a:ext cx="7726498" cy="4570726"/>
          </a:xfrm>
          <a:prstGeom prst="rect">
            <a:avLst/>
          </a:prstGeom>
          <a:ln w="152400">
            <a:solidFill>
              <a:schemeClr val="bg1"/>
            </a:solidFill>
          </a:ln>
        </p:spPr>
      </p:pic>
      <p:sp>
        <p:nvSpPr>
          <p:cNvPr id="12" name="Content Placeholder 1">
            <a:extLst>
              <a:ext uri="{FF2B5EF4-FFF2-40B4-BE49-F238E27FC236}">
                <a16:creationId xmlns:a16="http://schemas.microsoft.com/office/drawing/2014/main" id="{5984F184-1E9B-1662-96EE-9BE4D9EFC406}"/>
              </a:ext>
            </a:extLst>
          </p:cNvPr>
          <p:cNvSpPr txBox="1">
            <a:spLocks/>
          </p:cNvSpPr>
          <p:nvPr/>
        </p:nvSpPr>
        <p:spPr>
          <a:xfrm>
            <a:off x="914398" y="685800"/>
            <a:ext cx="8686800" cy="1231106"/>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a:solidFill>
                  <a:schemeClr val="tx1"/>
                </a:solidFill>
                <a:latin typeface="Comic Sans MS" panose="030F0902030302020204" pitchFamily="66" charset="0"/>
                <a:cs typeface="Arial" panose="020B0604020202020204" pitchFamily="34" charset="0"/>
              </a:rPr>
              <a:t>Genome Editing Technologies</a:t>
            </a:r>
            <a:endParaRPr lang="en-US" sz="4200">
              <a:solidFill>
                <a:schemeClr val="tx1"/>
              </a:solidFill>
              <a:latin typeface="Comic Sans MS" panose="030F0902030302020204" pitchFamily="66" charset="0"/>
            </a:endParaRPr>
          </a:p>
        </p:txBody>
      </p:sp>
    </p:spTree>
    <p:extLst>
      <p:ext uri="{BB962C8B-B14F-4D97-AF65-F5344CB8AC3E}">
        <p14:creationId xmlns:p14="http://schemas.microsoft.com/office/powerpoint/2010/main" val="3125498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E5AD5A-3BB7-909F-E027-62269D25FD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95299" y="721"/>
            <a:ext cx="7772399" cy="5415022"/>
          </a:xfrm>
          <a:prstGeom prst="rect">
            <a:avLst/>
          </a:prstGeom>
          <a:ln w="152400">
            <a:solidFill>
              <a:schemeClr val="bg1"/>
            </a:solidFill>
          </a:ln>
        </p:spPr>
      </p:pic>
      <p:pic>
        <p:nvPicPr>
          <p:cNvPr id="2" name="Picture 1">
            <a:extLst>
              <a:ext uri="{FF2B5EF4-FFF2-40B4-BE49-F238E27FC236}">
                <a16:creationId xmlns:a16="http://schemas.microsoft.com/office/drawing/2014/main" id="{14A1E4FC-4DDC-5226-29F8-951C455A63A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189901" y="5415743"/>
            <a:ext cx="7772399" cy="4870536"/>
          </a:xfrm>
          <a:prstGeom prst="rect">
            <a:avLst/>
          </a:prstGeom>
          <a:ln w="152400">
            <a:solidFill>
              <a:schemeClr val="bg1"/>
            </a:solidFill>
          </a:ln>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6"/>
              <a:stretch>
                <a:fillRect/>
              </a:stretch>
            </p:blipFill>
            <p:spPr>
              <a:xfrm>
                <a:off x="5118027" y="-1297947"/>
                <a:ext cx="18000" cy="18000"/>
              </a:xfrm>
              <a:prstGeom prst="rect">
                <a:avLst/>
              </a:prstGeom>
            </p:spPr>
          </p:pic>
        </mc:Fallback>
      </mc:AlternateContent>
      <p:pic>
        <p:nvPicPr>
          <p:cNvPr id="3" name="Picture 2">
            <a:extLst>
              <a:ext uri="{FF2B5EF4-FFF2-40B4-BE49-F238E27FC236}">
                <a16:creationId xmlns:a16="http://schemas.microsoft.com/office/drawing/2014/main" id="{CA4F8D6A-781B-3421-030B-C384BA9D7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2"/>
          <a:stretch/>
        </p:blipFill>
        <p:spPr>
          <a:xfrm>
            <a:off x="1412104" y="4564139"/>
            <a:ext cx="7754847" cy="5725074"/>
          </a:xfrm>
          <a:prstGeom prst="rect">
            <a:avLst/>
          </a:prstGeom>
          <a:ln w="152400">
            <a:solidFill>
              <a:schemeClr val="bg1"/>
            </a:solidFill>
          </a:ln>
        </p:spPr>
      </p:pic>
      <p:pic>
        <p:nvPicPr>
          <p:cNvPr id="6" name="Picture 5">
            <a:extLst>
              <a:ext uri="{FF2B5EF4-FFF2-40B4-BE49-F238E27FC236}">
                <a16:creationId xmlns:a16="http://schemas.microsoft.com/office/drawing/2014/main" id="{41552CFC-F80C-3DDA-534D-BE8C91563E4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417502" y="-2933"/>
            <a:ext cx="7726498" cy="4570726"/>
          </a:xfrm>
          <a:prstGeom prst="rect">
            <a:avLst/>
          </a:prstGeom>
          <a:ln w="152400">
            <a:solidFill>
              <a:schemeClr val="bg1"/>
            </a:solidFill>
          </a:ln>
        </p:spPr>
      </p:pic>
      <p:sp>
        <p:nvSpPr>
          <p:cNvPr id="12" name="Content Placeholder 1">
            <a:extLst>
              <a:ext uri="{FF2B5EF4-FFF2-40B4-BE49-F238E27FC236}">
                <a16:creationId xmlns:a16="http://schemas.microsoft.com/office/drawing/2014/main" id="{5984F184-1E9B-1662-96EE-9BE4D9EFC406}"/>
              </a:ext>
            </a:extLst>
          </p:cNvPr>
          <p:cNvSpPr txBox="1">
            <a:spLocks/>
          </p:cNvSpPr>
          <p:nvPr/>
        </p:nvSpPr>
        <p:spPr>
          <a:xfrm>
            <a:off x="914399" y="685800"/>
            <a:ext cx="3657601" cy="1231106"/>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a:solidFill>
                  <a:schemeClr val="tx1"/>
                </a:solidFill>
                <a:latin typeface="Comic Sans MS" panose="030F0902030302020204" pitchFamily="66" charset="0"/>
                <a:cs typeface="Arial" panose="020B0604020202020204" pitchFamily="34" charset="0"/>
              </a:rPr>
              <a:t>The Cloud</a:t>
            </a:r>
            <a:endParaRPr lang="en-US" sz="4200">
              <a:solidFill>
                <a:schemeClr val="tx1"/>
              </a:solidFill>
              <a:latin typeface="Comic Sans MS" panose="030F0902030302020204" pitchFamily="66" charset="0"/>
            </a:endParaRPr>
          </a:p>
        </p:txBody>
      </p:sp>
    </p:spTree>
    <p:extLst>
      <p:ext uri="{BB962C8B-B14F-4D97-AF65-F5344CB8AC3E}">
        <p14:creationId xmlns:p14="http://schemas.microsoft.com/office/powerpoint/2010/main" val="2117052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E5AD5A-3BB7-909F-E027-62269D25FD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
          <a:stretch/>
        </p:blipFill>
        <p:spPr>
          <a:xfrm>
            <a:off x="9195299" y="721"/>
            <a:ext cx="7772399" cy="5415022"/>
          </a:xfrm>
          <a:prstGeom prst="rect">
            <a:avLst/>
          </a:prstGeom>
          <a:ln w="152400">
            <a:solidFill>
              <a:schemeClr val="bg1"/>
            </a:solidFill>
          </a:ln>
        </p:spPr>
      </p:pic>
      <p:pic>
        <p:nvPicPr>
          <p:cNvPr id="2" name="Picture 1">
            <a:extLst>
              <a:ext uri="{FF2B5EF4-FFF2-40B4-BE49-F238E27FC236}">
                <a16:creationId xmlns:a16="http://schemas.microsoft.com/office/drawing/2014/main" id="{14A1E4FC-4DDC-5226-29F8-951C455A63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9"/>
          <a:stretch/>
        </p:blipFill>
        <p:spPr>
          <a:xfrm>
            <a:off x="9189901" y="5415743"/>
            <a:ext cx="7772399" cy="4870536"/>
          </a:xfrm>
          <a:prstGeom prst="rect">
            <a:avLst/>
          </a:prstGeom>
          <a:ln w="152400">
            <a:solidFill>
              <a:schemeClr val="bg1"/>
            </a:solidFill>
          </a:ln>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6"/>
              <a:stretch>
                <a:fillRect/>
              </a:stretch>
            </p:blipFill>
            <p:spPr>
              <a:xfrm>
                <a:off x="5118027" y="-1297947"/>
                <a:ext cx="18000" cy="18000"/>
              </a:xfrm>
              <a:prstGeom prst="rect">
                <a:avLst/>
              </a:prstGeom>
            </p:spPr>
          </p:pic>
        </mc:Fallback>
      </mc:AlternateContent>
      <p:pic>
        <p:nvPicPr>
          <p:cNvPr id="3" name="Picture 2">
            <a:extLst>
              <a:ext uri="{FF2B5EF4-FFF2-40B4-BE49-F238E27FC236}">
                <a16:creationId xmlns:a16="http://schemas.microsoft.com/office/drawing/2014/main" id="{CA4F8D6A-781B-3421-030B-C384BA9D7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35"/>
          <a:stretch/>
        </p:blipFill>
        <p:spPr>
          <a:xfrm>
            <a:off x="1394552" y="4564139"/>
            <a:ext cx="7772399" cy="5725074"/>
          </a:xfrm>
          <a:prstGeom prst="rect">
            <a:avLst/>
          </a:prstGeom>
          <a:ln w="152400">
            <a:solidFill>
              <a:schemeClr val="bg1"/>
            </a:solidFill>
          </a:ln>
        </p:spPr>
      </p:pic>
      <p:pic>
        <p:nvPicPr>
          <p:cNvPr id="6" name="Picture 5">
            <a:extLst>
              <a:ext uri="{FF2B5EF4-FFF2-40B4-BE49-F238E27FC236}">
                <a16:creationId xmlns:a16="http://schemas.microsoft.com/office/drawing/2014/main" id="{41552CFC-F80C-3DDA-534D-BE8C91563E4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298"/>
          <a:stretch/>
        </p:blipFill>
        <p:spPr>
          <a:xfrm>
            <a:off x="1417502" y="-2933"/>
            <a:ext cx="7726498" cy="4570726"/>
          </a:xfrm>
          <a:prstGeom prst="rect">
            <a:avLst/>
          </a:prstGeom>
          <a:ln w="152400">
            <a:solidFill>
              <a:schemeClr val="bg1"/>
            </a:solidFill>
          </a:ln>
        </p:spPr>
      </p:pic>
      <p:sp>
        <p:nvSpPr>
          <p:cNvPr id="12" name="Content Placeholder 1">
            <a:extLst>
              <a:ext uri="{FF2B5EF4-FFF2-40B4-BE49-F238E27FC236}">
                <a16:creationId xmlns:a16="http://schemas.microsoft.com/office/drawing/2014/main" id="{5984F184-1E9B-1662-96EE-9BE4D9EFC406}"/>
              </a:ext>
            </a:extLst>
          </p:cNvPr>
          <p:cNvSpPr txBox="1">
            <a:spLocks/>
          </p:cNvSpPr>
          <p:nvPr/>
        </p:nvSpPr>
        <p:spPr>
          <a:xfrm>
            <a:off x="914399" y="685800"/>
            <a:ext cx="11887200" cy="1234440"/>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a:solidFill>
                  <a:schemeClr val="tx1"/>
                </a:solidFill>
                <a:latin typeface="Comic Sans MS" panose="030F0902030302020204" pitchFamily="66" charset="0"/>
                <a:cs typeface="Arial" panose="020B0604020202020204" pitchFamily="34" charset="0"/>
              </a:rPr>
              <a:t>Artificial Intelligence &amp; Machine Learning</a:t>
            </a:r>
            <a:endParaRPr lang="en-US" sz="4200">
              <a:solidFill>
                <a:schemeClr val="tx1"/>
              </a:solidFill>
              <a:latin typeface="Comic Sans MS" panose="030F0902030302020204" pitchFamily="66" charset="0"/>
            </a:endParaRPr>
          </a:p>
        </p:txBody>
      </p:sp>
    </p:spTree>
    <p:extLst>
      <p:ext uri="{BB962C8B-B14F-4D97-AF65-F5344CB8AC3E}">
        <p14:creationId xmlns:p14="http://schemas.microsoft.com/office/powerpoint/2010/main" val="25340500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E5AD5A-3BB7-909F-E027-62269D25FD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95299" y="721"/>
            <a:ext cx="7772399" cy="5415022"/>
          </a:xfrm>
          <a:prstGeom prst="rect">
            <a:avLst/>
          </a:prstGeom>
          <a:ln w="152400">
            <a:solidFill>
              <a:schemeClr val="bg1"/>
            </a:solidFill>
          </a:ln>
        </p:spPr>
      </p:pic>
      <p:pic>
        <p:nvPicPr>
          <p:cNvPr id="2" name="Picture 1">
            <a:extLst>
              <a:ext uri="{FF2B5EF4-FFF2-40B4-BE49-F238E27FC236}">
                <a16:creationId xmlns:a16="http://schemas.microsoft.com/office/drawing/2014/main" id="{14A1E4FC-4DDC-5226-29F8-951C455A63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9" t="-15"/>
          <a:stretch/>
        </p:blipFill>
        <p:spPr>
          <a:xfrm>
            <a:off x="9189901" y="5415743"/>
            <a:ext cx="7772399" cy="4870536"/>
          </a:xfrm>
          <a:prstGeom prst="rect">
            <a:avLst/>
          </a:prstGeom>
          <a:ln w="152400">
            <a:solidFill>
              <a:schemeClr val="bg1"/>
            </a:solidFill>
          </a:ln>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6"/>
              <a:stretch>
                <a:fillRect/>
              </a:stretch>
            </p:blipFill>
            <p:spPr>
              <a:xfrm>
                <a:off x="5118027" y="-1297947"/>
                <a:ext cx="18000" cy="18000"/>
              </a:xfrm>
              <a:prstGeom prst="rect">
                <a:avLst/>
              </a:prstGeom>
            </p:spPr>
          </p:pic>
        </mc:Fallback>
      </mc:AlternateContent>
      <p:pic>
        <p:nvPicPr>
          <p:cNvPr id="3" name="Picture 2">
            <a:extLst>
              <a:ext uri="{FF2B5EF4-FFF2-40B4-BE49-F238E27FC236}">
                <a16:creationId xmlns:a16="http://schemas.microsoft.com/office/drawing/2014/main" id="{CA4F8D6A-781B-3421-030B-C384BA9D72E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394552" y="4564139"/>
            <a:ext cx="7772399" cy="5725074"/>
          </a:xfrm>
          <a:prstGeom prst="rect">
            <a:avLst/>
          </a:prstGeom>
          <a:ln w="152400">
            <a:solidFill>
              <a:schemeClr val="bg1"/>
            </a:solidFill>
          </a:ln>
        </p:spPr>
      </p:pic>
      <p:pic>
        <p:nvPicPr>
          <p:cNvPr id="6" name="Picture 5">
            <a:extLst>
              <a:ext uri="{FF2B5EF4-FFF2-40B4-BE49-F238E27FC236}">
                <a16:creationId xmlns:a16="http://schemas.microsoft.com/office/drawing/2014/main" id="{41552CFC-F80C-3DDA-534D-BE8C91563E4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417502" y="-2933"/>
            <a:ext cx="7726498" cy="4570726"/>
          </a:xfrm>
          <a:prstGeom prst="rect">
            <a:avLst/>
          </a:prstGeom>
          <a:ln w="152400">
            <a:solidFill>
              <a:schemeClr val="bg1"/>
            </a:solidFill>
          </a:ln>
        </p:spPr>
      </p:pic>
      <p:sp>
        <p:nvSpPr>
          <p:cNvPr id="12" name="Content Placeholder 1">
            <a:extLst>
              <a:ext uri="{FF2B5EF4-FFF2-40B4-BE49-F238E27FC236}">
                <a16:creationId xmlns:a16="http://schemas.microsoft.com/office/drawing/2014/main" id="{5984F184-1E9B-1662-96EE-9BE4D9EFC406}"/>
              </a:ext>
            </a:extLst>
          </p:cNvPr>
          <p:cNvSpPr txBox="1">
            <a:spLocks/>
          </p:cNvSpPr>
          <p:nvPr/>
        </p:nvSpPr>
        <p:spPr>
          <a:xfrm>
            <a:off x="914400" y="685800"/>
            <a:ext cx="6400800" cy="1231106"/>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a:solidFill>
                  <a:schemeClr val="tx1"/>
                </a:solidFill>
                <a:latin typeface="Comic Sans MS" panose="030F0902030302020204" pitchFamily="66" charset="0"/>
                <a:cs typeface="Arial" panose="020B0604020202020204" pitchFamily="34" charset="0"/>
              </a:rPr>
              <a:t>Quantum Computing</a:t>
            </a:r>
            <a:endParaRPr lang="en-US" sz="4200">
              <a:solidFill>
                <a:schemeClr val="tx1"/>
              </a:solidFill>
              <a:latin typeface="Comic Sans MS" panose="030F0902030302020204" pitchFamily="66" charset="0"/>
            </a:endParaRPr>
          </a:p>
        </p:txBody>
      </p:sp>
    </p:spTree>
    <p:extLst>
      <p:ext uri="{BB962C8B-B14F-4D97-AF65-F5344CB8AC3E}">
        <p14:creationId xmlns:p14="http://schemas.microsoft.com/office/powerpoint/2010/main" val="658002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4"/>
              <a:stretch>
                <a:fillRect/>
              </a:stretch>
            </p:blipFill>
            <p:spPr>
              <a:xfrm>
                <a:off x="5118027" y="-1297947"/>
                <a:ext cx="18000" cy="18000"/>
              </a:xfrm>
              <a:prstGeom prst="rect">
                <a:avLst/>
              </a:prstGeom>
            </p:spPr>
          </p:pic>
        </mc:Fallback>
      </mc:AlternateContent>
      <p:sp>
        <p:nvSpPr>
          <p:cNvPr id="2" name="Content Placeholder 1">
            <a:extLst>
              <a:ext uri="{FF2B5EF4-FFF2-40B4-BE49-F238E27FC236}">
                <a16:creationId xmlns:a16="http://schemas.microsoft.com/office/drawing/2014/main" id="{0EEA394E-3272-1F52-0953-5699F4A171B1}"/>
              </a:ext>
            </a:extLst>
          </p:cNvPr>
          <p:cNvSpPr txBox="1">
            <a:spLocks/>
          </p:cNvSpPr>
          <p:nvPr/>
        </p:nvSpPr>
        <p:spPr>
          <a:xfrm>
            <a:off x="5029200" y="3850838"/>
            <a:ext cx="8229600" cy="2585323"/>
          </a:xfrm>
          <a:prstGeom prst="rect">
            <a:avLst/>
          </a:prstGeom>
          <a:solidFill>
            <a:schemeClr val="accent3"/>
          </a:solidFill>
          <a:ln w="38100">
            <a:solidFill>
              <a:schemeClr val="tx1"/>
            </a:solidFill>
          </a:ln>
          <a:effectLst>
            <a:outerShdw dist="127000" dir="8100000" algn="tr" rotWithShape="0">
              <a:prstClr val="black"/>
            </a:outerShdw>
          </a:effectLst>
        </p:spPr>
        <p:txBody>
          <a:bodyPr wrap="square" lIns="0" tIns="365760" rIns="18288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6000" dirty="0">
                <a:latin typeface="Comic Sans MS" panose="030F0902030302020204" pitchFamily="66" charset="0"/>
                <a:cs typeface="Arial" panose="020B0604020202020204" pitchFamily="34" charset="0"/>
              </a:rPr>
              <a:t>The </a:t>
            </a:r>
            <a:r>
              <a:rPr lang="en-US" sz="6000">
                <a:latin typeface="Comic Sans MS" panose="030F0902030302020204" pitchFamily="66" charset="0"/>
                <a:cs typeface="Arial" panose="020B0604020202020204" pitchFamily="34" charset="0"/>
              </a:rPr>
              <a:t>PRM</a:t>
            </a:r>
            <a:r>
              <a:rPr lang="en-US" sz="6000" dirty="0">
                <a:latin typeface="Comic Sans MS" panose="030F0902030302020204" pitchFamily="66" charset="0"/>
                <a:cs typeface="Arial" panose="020B0604020202020204" pitchFamily="34" charset="0"/>
              </a:rPr>
              <a:t>      Copernican Shift</a:t>
            </a:r>
            <a:endParaRPr lang="en-US" sz="6000" dirty="0">
              <a:latin typeface="Comic Sans MS" panose="030F0902030302020204" pitchFamily="66" charset="0"/>
            </a:endParaRPr>
          </a:p>
        </p:txBody>
      </p:sp>
    </p:spTree>
    <p:extLst>
      <p:ext uri="{BB962C8B-B14F-4D97-AF65-F5344CB8AC3E}">
        <p14:creationId xmlns:p14="http://schemas.microsoft.com/office/powerpoint/2010/main" val="772212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BAB103-F536-9E4C-3FAC-386B28B1F6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45326" y="-2933"/>
            <a:ext cx="4016974" cy="3362666"/>
          </a:xfrm>
          <a:prstGeom prst="rect">
            <a:avLst/>
          </a:prstGeom>
          <a:ln w="152400">
            <a:solidFill>
              <a:schemeClr val="bg1"/>
            </a:solidFill>
          </a:ln>
        </p:spPr>
      </p:pic>
      <p:pic>
        <p:nvPicPr>
          <p:cNvPr id="10" name="Picture 9">
            <a:extLst>
              <a:ext uri="{FF2B5EF4-FFF2-40B4-BE49-F238E27FC236}">
                <a16:creationId xmlns:a16="http://schemas.microsoft.com/office/drawing/2014/main" id="{DEADE56A-4181-2A42-1E09-6D03B21FB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886896" y="7212708"/>
            <a:ext cx="4075404" cy="3074292"/>
          </a:xfrm>
          <a:prstGeom prst="rect">
            <a:avLst/>
          </a:prstGeom>
          <a:ln w="152400">
            <a:solidFill>
              <a:schemeClr val="bg1"/>
            </a:solidFill>
          </a:ln>
        </p:spPr>
      </p:pic>
      <p:pic>
        <p:nvPicPr>
          <p:cNvPr id="19" name="Picture 18">
            <a:extLst>
              <a:ext uri="{FF2B5EF4-FFF2-40B4-BE49-F238E27FC236}">
                <a16:creationId xmlns:a16="http://schemas.microsoft.com/office/drawing/2014/main" id="{6A6BB628-C968-1D80-9DD4-41334E0664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938197" y="3359733"/>
            <a:ext cx="4016974" cy="3728724"/>
          </a:xfrm>
          <a:prstGeom prst="rect">
            <a:avLst/>
          </a:prstGeom>
          <a:ln w="152400">
            <a:solidFill>
              <a:schemeClr val="bg1"/>
            </a:solidFill>
          </a:ln>
        </p:spPr>
      </p:pic>
      <p:pic>
        <p:nvPicPr>
          <p:cNvPr id="8" name="Picture 7">
            <a:extLst>
              <a:ext uri="{FF2B5EF4-FFF2-40B4-BE49-F238E27FC236}">
                <a16:creationId xmlns:a16="http://schemas.microsoft.com/office/drawing/2014/main" id="{39E5AD5A-3BB7-909F-E027-62269D25FD8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195300" y="720"/>
            <a:ext cx="3691596" cy="2703857"/>
          </a:xfrm>
          <a:prstGeom prst="rect">
            <a:avLst/>
          </a:prstGeom>
          <a:ln w="152400">
            <a:solidFill>
              <a:schemeClr val="bg1"/>
            </a:solidFill>
          </a:ln>
        </p:spPr>
      </p:pic>
      <p:pic>
        <p:nvPicPr>
          <p:cNvPr id="2" name="Picture 1">
            <a:extLst>
              <a:ext uri="{FF2B5EF4-FFF2-40B4-BE49-F238E27FC236}">
                <a16:creationId xmlns:a16="http://schemas.microsoft.com/office/drawing/2014/main" id="{14A1E4FC-4DDC-5226-29F8-951C455A63A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189902" y="6557553"/>
            <a:ext cx="3689865" cy="3728725"/>
          </a:xfrm>
          <a:prstGeom prst="rect">
            <a:avLst/>
          </a:prstGeom>
          <a:ln w="152400">
            <a:solidFill>
              <a:schemeClr val="bg1"/>
            </a:solidFill>
          </a:ln>
        </p:spPr>
      </p:pic>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9"/>
              <a:stretch>
                <a:fillRect/>
              </a:stretch>
            </p:blipFill>
            <p:spPr>
              <a:xfrm>
                <a:off x="5118027" y="-1297947"/>
                <a:ext cx="18000" cy="18000"/>
              </a:xfrm>
              <a:prstGeom prst="rect">
                <a:avLst/>
              </a:prstGeom>
            </p:spPr>
          </p:pic>
        </mc:Fallback>
      </mc:AlternateContent>
      <p:pic>
        <p:nvPicPr>
          <p:cNvPr id="3" name="Picture 2">
            <a:extLst>
              <a:ext uri="{FF2B5EF4-FFF2-40B4-BE49-F238E27FC236}">
                <a16:creationId xmlns:a16="http://schemas.microsoft.com/office/drawing/2014/main" id="{CA4F8D6A-781B-3421-030B-C384BA9D72E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412104" y="7094294"/>
            <a:ext cx="3686575" cy="3194919"/>
          </a:xfrm>
          <a:prstGeom prst="rect">
            <a:avLst/>
          </a:prstGeom>
          <a:ln w="152400">
            <a:solidFill>
              <a:schemeClr val="bg1"/>
            </a:solidFill>
          </a:ln>
        </p:spPr>
      </p:pic>
      <p:pic>
        <p:nvPicPr>
          <p:cNvPr id="6" name="Picture 5">
            <a:extLst>
              <a:ext uri="{FF2B5EF4-FFF2-40B4-BE49-F238E27FC236}">
                <a16:creationId xmlns:a16="http://schemas.microsoft.com/office/drawing/2014/main" id="{41552CFC-F80C-3DDA-534D-BE8C91563E43}"/>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5127026" y="-2933"/>
            <a:ext cx="4016973" cy="3895844"/>
          </a:xfrm>
          <a:prstGeom prst="rect">
            <a:avLst/>
          </a:prstGeom>
          <a:ln w="152400">
            <a:solidFill>
              <a:schemeClr val="bg1"/>
            </a:solidFill>
          </a:ln>
        </p:spPr>
      </p:pic>
      <p:pic>
        <p:nvPicPr>
          <p:cNvPr id="5" name="Picture 4">
            <a:extLst>
              <a:ext uri="{FF2B5EF4-FFF2-40B4-BE49-F238E27FC236}">
                <a16:creationId xmlns:a16="http://schemas.microsoft.com/office/drawing/2014/main" id="{B5A2A8E1-2186-11DE-8BF0-171405AFE310}"/>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426278" y="0"/>
            <a:ext cx="3700749" cy="3536731"/>
          </a:xfrm>
          <a:prstGeom prst="rect">
            <a:avLst/>
          </a:prstGeom>
          <a:ln w="152400">
            <a:solidFill>
              <a:schemeClr val="bg1"/>
            </a:solidFill>
          </a:ln>
        </p:spPr>
      </p:pic>
      <p:pic>
        <p:nvPicPr>
          <p:cNvPr id="13" name="Picture 12">
            <a:extLst>
              <a:ext uri="{FF2B5EF4-FFF2-40B4-BE49-F238E27FC236}">
                <a16:creationId xmlns:a16="http://schemas.microsoft.com/office/drawing/2014/main" id="{E6A5B286-81E2-B857-46F9-B950DB8E6BC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09593" y="3544398"/>
            <a:ext cx="3691596" cy="3544059"/>
          </a:xfrm>
          <a:prstGeom prst="rect">
            <a:avLst/>
          </a:prstGeom>
          <a:ln w="152400">
            <a:solidFill>
              <a:schemeClr val="bg1"/>
            </a:solidFill>
          </a:ln>
        </p:spPr>
      </p:pic>
      <p:pic>
        <p:nvPicPr>
          <p:cNvPr id="15" name="Picture 14">
            <a:extLst>
              <a:ext uri="{FF2B5EF4-FFF2-40B4-BE49-F238E27FC236}">
                <a16:creationId xmlns:a16="http://schemas.microsoft.com/office/drawing/2014/main" id="{BCDBA757-8E26-570E-A789-D10A3E0C137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246296" y="7439850"/>
            <a:ext cx="3907619" cy="2855950"/>
          </a:xfrm>
          <a:prstGeom prst="rect">
            <a:avLst/>
          </a:prstGeom>
          <a:ln w="152400">
            <a:solidFill>
              <a:schemeClr val="bg1"/>
            </a:solidFill>
          </a:ln>
        </p:spPr>
      </p:pic>
      <p:pic>
        <p:nvPicPr>
          <p:cNvPr id="16" name="Picture 15">
            <a:extLst>
              <a:ext uri="{FF2B5EF4-FFF2-40B4-BE49-F238E27FC236}">
                <a16:creationId xmlns:a16="http://schemas.microsoft.com/office/drawing/2014/main" id="{C643277B-4581-2585-55DE-4F3F2703A4A0}"/>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5261610" y="3895791"/>
            <a:ext cx="3876992" cy="3544059"/>
          </a:xfrm>
          <a:prstGeom prst="rect">
            <a:avLst/>
          </a:prstGeom>
          <a:ln w="152400">
            <a:solidFill>
              <a:schemeClr val="bg1"/>
            </a:solidFill>
          </a:ln>
        </p:spPr>
      </p:pic>
      <p:pic>
        <p:nvPicPr>
          <p:cNvPr id="17" name="Picture 16">
            <a:extLst>
              <a:ext uri="{FF2B5EF4-FFF2-40B4-BE49-F238E27FC236}">
                <a16:creationId xmlns:a16="http://schemas.microsoft.com/office/drawing/2014/main" id="{127F1A8D-3274-C7A7-F4AF-E397752273A7}"/>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9306930" y="2704578"/>
            <a:ext cx="3579966" cy="3728724"/>
          </a:xfrm>
          <a:prstGeom prst="rect">
            <a:avLst/>
          </a:prstGeom>
          <a:ln w="152400">
            <a:solidFill>
              <a:schemeClr val="bg1"/>
            </a:solidFill>
          </a:ln>
        </p:spPr>
      </p:pic>
      <p:sp>
        <p:nvSpPr>
          <p:cNvPr id="12" name="Content Placeholder 1">
            <a:extLst>
              <a:ext uri="{FF2B5EF4-FFF2-40B4-BE49-F238E27FC236}">
                <a16:creationId xmlns:a16="http://schemas.microsoft.com/office/drawing/2014/main" id="{5984F184-1E9B-1662-96EE-9BE4D9EFC406}"/>
              </a:ext>
            </a:extLst>
          </p:cNvPr>
          <p:cNvSpPr txBox="1">
            <a:spLocks/>
          </p:cNvSpPr>
          <p:nvPr/>
        </p:nvSpPr>
        <p:spPr>
          <a:xfrm>
            <a:off x="914398" y="701189"/>
            <a:ext cx="6172202" cy="1200329"/>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dirty="0">
                <a:solidFill>
                  <a:schemeClr val="tx1"/>
                </a:solidFill>
                <a:latin typeface="Comic Sans MS" panose="030F0902030302020204" pitchFamily="66" charset="0"/>
                <a:cs typeface="Arial" panose="020B0604020202020204" pitchFamily="34" charset="0"/>
              </a:rPr>
              <a:t>Copernican Shift</a:t>
            </a:r>
            <a:endParaRPr lang="en-US" sz="4200" dirty="0">
              <a:solidFill>
                <a:schemeClr val="tx1"/>
              </a:solidFill>
              <a:latin typeface="Comic Sans MS" panose="030F0902030302020204" pitchFamily="66" charset="0"/>
            </a:endParaRPr>
          </a:p>
        </p:txBody>
      </p:sp>
      <p:sp>
        <p:nvSpPr>
          <p:cNvPr id="11" name="Content Placeholder 1">
            <a:extLst>
              <a:ext uri="{FF2B5EF4-FFF2-40B4-BE49-F238E27FC236}">
                <a16:creationId xmlns:a16="http://schemas.microsoft.com/office/drawing/2014/main" id="{F53A5566-C3F3-A5BA-DA53-5CB1C3C192ED}"/>
              </a:ext>
            </a:extLst>
          </p:cNvPr>
          <p:cNvSpPr txBox="1">
            <a:spLocks/>
          </p:cNvSpPr>
          <p:nvPr/>
        </p:nvSpPr>
        <p:spPr>
          <a:xfrm>
            <a:off x="4042549" y="4497169"/>
            <a:ext cx="10294706"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i="1" dirty="0">
                <a:solidFill>
                  <a:schemeClr val="tx1"/>
                </a:solidFill>
                <a:latin typeface="Comic Sans MS" panose="030F0902030302020204" pitchFamily="66" charset="0"/>
                <a:cs typeface="Arial" panose="020B0604020202020204" pitchFamily="34" charset="0"/>
              </a:rPr>
              <a:t>“Profit + Revenue Management (PRM)”</a:t>
            </a:r>
            <a:endParaRPr lang="en-US" sz="3600" i="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2230665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6500"/>
                            </p:stCondLst>
                            <p:childTnLst>
                              <p:par>
                                <p:cTn id="57" presetID="31" presetClass="entr" presetSubtype="0" fill="hold" grpId="0" nodeType="afterEffect">
                                  <p:stCondLst>
                                    <p:cond delay="20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1000" fill="hold"/>
                                        <p:tgtEl>
                                          <p:spTgt spid="11"/>
                                        </p:tgtEl>
                                        <p:attrNameLst>
                                          <p:attrName>ppt_w</p:attrName>
                                        </p:attrNameLst>
                                      </p:cBhvr>
                                      <p:tavLst>
                                        <p:tav tm="0">
                                          <p:val>
                                            <p:fltVal val="0"/>
                                          </p:val>
                                        </p:tav>
                                        <p:tav tm="100000">
                                          <p:val>
                                            <p:strVal val="#ppt_w"/>
                                          </p:val>
                                        </p:tav>
                                      </p:tavLst>
                                    </p:anim>
                                    <p:anim calcmode="lin" valueType="num">
                                      <p:cBhvr>
                                        <p:cTn id="60" dur="1000" fill="hold"/>
                                        <p:tgtEl>
                                          <p:spTgt spid="11"/>
                                        </p:tgtEl>
                                        <p:attrNameLst>
                                          <p:attrName>ppt_h</p:attrName>
                                        </p:attrNameLst>
                                      </p:cBhvr>
                                      <p:tavLst>
                                        <p:tav tm="0">
                                          <p:val>
                                            <p:fltVal val="0"/>
                                          </p:val>
                                        </p:tav>
                                        <p:tav tm="100000">
                                          <p:val>
                                            <p:strVal val="#ppt_h"/>
                                          </p:val>
                                        </p:tav>
                                      </p:tavLst>
                                    </p:anim>
                                    <p:anim calcmode="lin" valueType="num">
                                      <p:cBhvr>
                                        <p:cTn id="61" dur="1000" fill="hold"/>
                                        <p:tgtEl>
                                          <p:spTgt spid="11"/>
                                        </p:tgtEl>
                                        <p:attrNameLst>
                                          <p:attrName>style.rotation</p:attrName>
                                        </p:attrNameLst>
                                      </p:cBhvr>
                                      <p:tavLst>
                                        <p:tav tm="0">
                                          <p:val>
                                            <p:fltVal val="90"/>
                                          </p:val>
                                        </p:tav>
                                        <p:tav tm="100000">
                                          <p:val>
                                            <p:fltVal val="0"/>
                                          </p:val>
                                        </p:tav>
                                      </p:tavLst>
                                    </p:anim>
                                    <p:animEffect transition="in" filter="fade">
                                      <p:cBhvr>
                                        <p:cTn id="6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192C421B-DA93-F96E-FA6F-863960D03414}"/>
              </a:ext>
            </a:extLst>
          </p:cNvPr>
          <p:cNvSpPr txBox="1">
            <a:spLocks/>
          </p:cNvSpPr>
          <p:nvPr/>
        </p:nvSpPr>
        <p:spPr>
          <a:xfrm>
            <a:off x="1426181" y="470730"/>
            <a:ext cx="5943600"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0" i="1"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The PROS Platform</a:t>
            </a:r>
            <a:endParaRPr kumimoji="0" lang="en-US" sz="36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6" name="Content Placeholder 1">
            <a:extLst>
              <a:ext uri="{FF2B5EF4-FFF2-40B4-BE49-F238E27FC236}">
                <a16:creationId xmlns:a16="http://schemas.microsoft.com/office/drawing/2014/main" id="{A85D7A57-AD96-5395-AB4E-AE4A92B9C9F7}"/>
              </a:ext>
            </a:extLst>
          </p:cNvPr>
          <p:cNvSpPr txBox="1">
            <a:spLocks/>
          </p:cNvSpPr>
          <p:nvPr/>
        </p:nvSpPr>
        <p:spPr>
          <a:xfrm>
            <a:off x="1426181" y="439908"/>
            <a:ext cx="5943600"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0" i="1"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ERP</a:t>
            </a:r>
            <a:endParaRPr kumimoji="0" lang="en-US" sz="3600" b="0" i="1"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sp>
        <p:nvSpPr>
          <p:cNvPr id="3" name="Content Placeholder 1">
            <a:extLst>
              <a:ext uri="{FF2B5EF4-FFF2-40B4-BE49-F238E27FC236}">
                <a16:creationId xmlns:a16="http://schemas.microsoft.com/office/drawing/2014/main" id="{88901217-0BE0-BB17-E230-DECFDF11FEC9}"/>
              </a:ext>
            </a:extLst>
          </p:cNvPr>
          <p:cNvSpPr txBox="1">
            <a:spLocks/>
          </p:cNvSpPr>
          <p:nvPr/>
        </p:nvSpPr>
        <p:spPr>
          <a:xfrm>
            <a:off x="10918221" y="439908"/>
            <a:ext cx="5943600"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3600" i="1" dirty="0">
                <a:solidFill>
                  <a:srgbClr val="000000"/>
                </a:solidFill>
                <a:latin typeface="Comic Sans MS" panose="030F0902030302020204" pitchFamily="66" charset="0"/>
                <a:cs typeface="Arial" panose="020B0604020202020204" pitchFamily="34" charset="0"/>
              </a:rPr>
              <a:t>PRM</a:t>
            </a:r>
            <a:endParaRPr kumimoji="0" lang="en-US" sz="3600" b="0" i="1"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pic>
        <p:nvPicPr>
          <p:cNvPr id="2052" name="Picture 4" descr="What is an ERP System and How Can It Help You?">
            <a:extLst>
              <a:ext uri="{FF2B5EF4-FFF2-40B4-BE49-F238E27FC236}">
                <a16:creationId xmlns:a16="http://schemas.microsoft.com/office/drawing/2014/main" id="{6B135DED-44E5-BC88-DA6E-0126B0DAA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32" y="2378467"/>
            <a:ext cx="7152098" cy="71520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part - Question Mark Icon">
            <a:extLst>
              <a:ext uri="{FF2B5EF4-FFF2-40B4-BE49-F238E27FC236}">
                <a16:creationId xmlns:a16="http://schemas.microsoft.com/office/drawing/2014/main" id="{AC08C2C9-453A-C2C4-190A-5E5D224705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85968" y="4350463"/>
            <a:ext cx="3208106" cy="320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34475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2C2DFC-A4D7-F997-3995-A67CA314FFFB}"/>
              </a:ext>
            </a:extLst>
          </p:cNvPr>
          <p:cNvSpPr>
            <a:spLocks noGrp="1"/>
          </p:cNvSpPr>
          <p:nvPr>
            <p:ph type="title"/>
          </p:nvPr>
        </p:nvSpPr>
        <p:spPr>
          <a:xfrm>
            <a:off x="876299" y="867017"/>
            <a:ext cx="13199257" cy="719043"/>
          </a:xfrm>
        </p:spPr>
        <p:txBody>
          <a:bodyPr/>
          <a:lstStyle/>
          <a:p>
            <a:r>
              <a:rPr lang="en-US" dirty="0">
                <a:solidFill>
                  <a:schemeClr val="bg1"/>
                </a:solidFill>
              </a:rPr>
              <a:t>Profit + Revenue Management (PRM)</a:t>
            </a:r>
          </a:p>
        </p:txBody>
      </p:sp>
      <p:pic>
        <p:nvPicPr>
          <p:cNvPr id="804" name="Picture 803">
            <a:extLst>
              <a:ext uri="{FF2B5EF4-FFF2-40B4-BE49-F238E27FC236}">
                <a16:creationId xmlns:a16="http://schemas.microsoft.com/office/drawing/2014/main" id="{CB9440A7-A873-5123-4206-BE1C30364C3C}"/>
              </a:ext>
            </a:extLst>
          </p:cNvPr>
          <p:cNvPicPr>
            <a:picLocks noChangeAspect="1"/>
          </p:cNvPicPr>
          <p:nvPr/>
        </p:nvPicPr>
        <p:blipFill>
          <a:blip r:embed="rId2"/>
          <a:stretch>
            <a:fillRect/>
          </a:stretch>
        </p:blipFill>
        <p:spPr>
          <a:xfrm>
            <a:off x="-46719" y="2724539"/>
            <a:ext cx="18334720" cy="4723134"/>
          </a:xfrm>
          <a:prstGeom prst="rect">
            <a:avLst/>
          </a:prstGeom>
          <a:solidFill>
            <a:schemeClr val="bg1"/>
          </a:solidFill>
        </p:spPr>
      </p:pic>
    </p:spTree>
    <p:extLst>
      <p:ext uri="{BB962C8B-B14F-4D97-AF65-F5344CB8AC3E}">
        <p14:creationId xmlns:p14="http://schemas.microsoft.com/office/powerpoint/2010/main" val="200131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E8E29AC2-B683-B60C-6D6C-83C399974024}"/>
              </a:ext>
            </a:extLst>
          </p:cNvPr>
          <p:cNvPicPr>
            <a:picLocks noChangeAspect="1"/>
          </p:cNvPicPr>
          <p:nvPr/>
        </p:nvPicPr>
        <p:blipFill rotWithShape="1">
          <a:blip r:embed="rId3">
            <a:extLst>
              <a:ext uri="{28A0092B-C50C-407E-A947-70E740481C1C}">
                <a14:useLocalDpi xmlns:a14="http://schemas.microsoft.com/office/drawing/2010/main" val="0"/>
              </a:ext>
            </a:extLst>
          </a:blip>
          <a:srcRect t="48945" r="9236"/>
          <a:stretch/>
        </p:blipFill>
        <p:spPr>
          <a:xfrm>
            <a:off x="0" y="0"/>
            <a:ext cx="18288000" cy="10287000"/>
          </a:xfrm>
          <a:prstGeom prst="rect">
            <a:avLst/>
          </a:prstGeom>
          <a:ln w="152400">
            <a:solidFill>
              <a:schemeClr val="bg1"/>
            </a:solidFill>
          </a:ln>
        </p:spPr>
      </p:pic>
      <p:pic>
        <p:nvPicPr>
          <p:cNvPr id="5" name="Picture 4" descr="A white numbers on a black background&#10;&#10;Description automatically generated with medium confidence">
            <a:extLst>
              <a:ext uri="{FF2B5EF4-FFF2-40B4-BE49-F238E27FC236}">
                <a16:creationId xmlns:a16="http://schemas.microsoft.com/office/drawing/2014/main" id="{573031A1-EB3E-0E7E-BCBF-CA5BC1208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018" y="1468200"/>
            <a:ext cx="9315964" cy="7350600"/>
          </a:xfrm>
          <a:prstGeom prst="rect">
            <a:avLst/>
          </a:prstGeom>
        </p:spPr>
      </p:pic>
    </p:spTree>
    <p:extLst>
      <p:ext uri="{BB962C8B-B14F-4D97-AF65-F5344CB8AC3E}">
        <p14:creationId xmlns:p14="http://schemas.microsoft.com/office/powerpoint/2010/main" val="2429788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563030-D92C-D364-FD7A-098780229C99}"/>
              </a:ext>
            </a:extLst>
          </p:cNvPr>
          <p:cNvSpPr/>
          <p:nvPr/>
        </p:nvSpPr>
        <p:spPr>
          <a:xfrm>
            <a:off x="0" y="5958547"/>
            <a:ext cx="18288000" cy="4328453"/>
          </a:xfrm>
          <a:prstGeom prst="rect">
            <a:avLst/>
          </a:prstGeom>
          <a:solidFill>
            <a:schemeClr val="bg2">
              <a:lumMod val="10000"/>
              <a:alpha val="5956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4547FCD-4FEA-6E44-C765-DAAD0F03DB70}"/>
              </a:ext>
            </a:extLst>
          </p:cNvPr>
          <p:cNvPicPr>
            <a:picLocks noChangeAspect="1"/>
          </p:cNvPicPr>
          <p:nvPr/>
        </p:nvPicPr>
        <p:blipFill>
          <a:blip r:embed="rId3"/>
          <a:stretch>
            <a:fillRect/>
          </a:stretch>
        </p:blipFill>
        <p:spPr>
          <a:xfrm>
            <a:off x="50891" y="1619399"/>
            <a:ext cx="18186218" cy="4328453"/>
          </a:xfrm>
          <a:prstGeom prst="rect">
            <a:avLst/>
          </a:prstGeom>
          <a:solidFill>
            <a:schemeClr val="bg2">
              <a:lumMod val="75000"/>
            </a:schemeClr>
          </a:solidFill>
        </p:spPr>
      </p:pic>
      <p:sp>
        <p:nvSpPr>
          <p:cNvPr id="18" name="Rectangle 17">
            <a:extLst>
              <a:ext uri="{FF2B5EF4-FFF2-40B4-BE49-F238E27FC236}">
                <a16:creationId xmlns:a16="http://schemas.microsoft.com/office/drawing/2014/main" id="{6F4F3B2A-FE0F-C15C-C57B-78FB757E14DA}"/>
              </a:ext>
            </a:extLst>
          </p:cNvPr>
          <p:cNvSpPr/>
          <p:nvPr/>
        </p:nvSpPr>
        <p:spPr>
          <a:xfrm>
            <a:off x="50892" y="670039"/>
            <a:ext cx="3858574" cy="6227174"/>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A1B063-D858-6096-6E27-FD65A9A753B5}"/>
              </a:ext>
            </a:extLst>
          </p:cNvPr>
          <p:cNvPicPr>
            <a:picLocks noChangeAspect="1"/>
          </p:cNvPicPr>
          <p:nvPr/>
        </p:nvPicPr>
        <p:blipFill rotWithShape="1">
          <a:blip r:embed="rId4"/>
          <a:srcRect r="85728"/>
          <a:stretch/>
        </p:blipFill>
        <p:spPr>
          <a:xfrm>
            <a:off x="50892" y="566351"/>
            <a:ext cx="3858575" cy="6434551"/>
          </a:xfrm>
          <a:prstGeom prst="rect">
            <a:avLst/>
          </a:prstGeom>
        </p:spPr>
      </p:pic>
      <p:sp>
        <p:nvSpPr>
          <p:cNvPr id="21" name="Rounded Rectangle 20">
            <a:extLst>
              <a:ext uri="{FF2B5EF4-FFF2-40B4-BE49-F238E27FC236}">
                <a16:creationId xmlns:a16="http://schemas.microsoft.com/office/drawing/2014/main" id="{933DF27B-4400-EDB0-D088-BC3C27D93FC0}"/>
              </a:ext>
            </a:extLst>
          </p:cNvPr>
          <p:cNvSpPr/>
          <p:nvPr/>
        </p:nvSpPr>
        <p:spPr>
          <a:xfrm>
            <a:off x="0" y="670039"/>
            <a:ext cx="3909466" cy="6330863"/>
          </a:xfrm>
          <a:prstGeom prst="roundRect">
            <a:avLst/>
          </a:prstGeom>
          <a:noFill/>
          <a:ln w="127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8B58417-F74E-6979-7EA6-1BD718986CC0}"/>
              </a:ext>
            </a:extLst>
          </p:cNvPr>
          <p:cNvSpPr txBox="1"/>
          <p:nvPr/>
        </p:nvSpPr>
        <p:spPr>
          <a:xfrm>
            <a:off x="269523" y="7331151"/>
            <a:ext cx="6316765" cy="2165080"/>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Plan</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Requires accurate transaction history, past results including financials, and customer behavior</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Predictions of where the marketing is going</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Corporate strategy, growth</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Margin &amp; Profit plan</a:t>
            </a:r>
          </a:p>
        </p:txBody>
      </p:sp>
      <p:sp>
        <p:nvSpPr>
          <p:cNvPr id="31" name="TextBox 30">
            <a:extLst>
              <a:ext uri="{FF2B5EF4-FFF2-40B4-BE49-F238E27FC236}">
                <a16:creationId xmlns:a16="http://schemas.microsoft.com/office/drawing/2014/main" id="{6E89AA22-E10F-D7B4-48D9-527D1F3883EC}"/>
              </a:ext>
            </a:extLst>
          </p:cNvPr>
          <p:cNvSpPr txBox="1"/>
          <p:nvPr/>
        </p:nvSpPr>
        <p:spPr>
          <a:xfrm>
            <a:off x="6812869" y="6539906"/>
            <a:ext cx="6386030" cy="3519297"/>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Current Pain of Manual Processes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True price &amp; incentive profitability is difficult to calculate &amp; visualize in spreadsheets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Disparate data, data systems of record</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No holistic view of price, rebate, profit</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True Net Cost and Net Sell Price are required to calculate net profit, values are masked</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Rebate and Price require unified view</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Cannot answer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What worked, and how can I repeat it going forward to drive further success</a:t>
            </a: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a:t>
            </a:r>
          </a:p>
        </p:txBody>
      </p:sp>
      <p:sp>
        <p:nvSpPr>
          <p:cNvPr id="32" name="TextBox 31">
            <a:extLst>
              <a:ext uri="{FF2B5EF4-FFF2-40B4-BE49-F238E27FC236}">
                <a16:creationId xmlns:a16="http://schemas.microsoft.com/office/drawing/2014/main" id="{461697F9-2223-E463-3132-A6F1150ADE33}"/>
              </a:ext>
            </a:extLst>
          </p:cNvPr>
          <p:cNvSpPr txBox="1"/>
          <p:nvPr/>
        </p:nvSpPr>
        <p:spPr>
          <a:xfrm>
            <a:off x="13720168" y="6539906"/>
            <a:ext cx="4268329" cy="2165080"/>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Digital Opportunity</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Data available to make the right planning decisions, supporting Cost, Price and Margin</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Ability to model what could work, based on what has worked</a:t>
            </a:r>
          </a:p>
        </p:txBody>
      </p:sp>
      <p:sp>
        <p:nvSpPr>
          <p:cNvPr id="8" name="Rectangle 7">
            <a:extLst>
              <a:ext uri="{FF2B5EF4-FFF2-40B4-BE49-F238E27FC236}">
                <a16:creationId xmlns:a16="http://schemas.microsoft.com/office/drawing/2014/main" id="{5505244E-A417-4F4C-3A29-18E525467E08}"/>
              </a:ext>
            </a:extLst>
          </p:cNvPr>
          <p:cNvSpPr/>
          <p:nvPr/>
        </p:nvSpPr>
        <p:spPr>
          <a:xfrm>
            <a:off x="6812869" y="9346330"/>
            <a:ext cx="6316765" cy="7128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52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0712D6-0281-B616-6EC7-1F0A1A4728D3}"/>
              </a:ext>
            </a:extLst>
          </p:cNvPr>
          <p:cNvSpPr/>
          <p:nvPr/>
        </p:nvSpPr>
        <p:spPr>
          <a:xfrm>
            <a:off x="0" y="5958547"/>
            <a:ext cx="18288000" cy="4328453"/>
          </a:xfrm>
          <a:prstGeom prst="rect">
            <a:avLst/>
          </a:prstGeom>
          <a:solidFill>
            <a:schemeClr val="bg2">
              <a:lumMod val="10000"/>
              <a:alpha val="5956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932C14A-0F7B-6F08-CBEA-DD8AA79300A0}"/>
              </a:ext>
            </a:extLst>
          </p:cNvPr>
          <p:cNvPicPr>
            <a:picLocks noChangeAspect="1"/>
          </p:cNvPicPr>
          <p:nvPr/>
        </p:nvPicPr>
        <p:blipFill>
          <a:blip r:embed="rId3"/>
          <a:stretch>
            <a:fillRect/>
          </a:stretch>
        </p:blipFill>
        <p:spPr>
          <a:xfrm>
            <a:off x="50891" y="1619399"/>
            <a:ext cx="18186218" cy="4328453"/>
          </a:xfrm>
          <a:prstGeom prst="rect">
            <a:avLst/>
          </a:prstGeom>
          <a:solidFill>
            <a:schemeClr val="bg2">
              <a:lumMod val="75000"/>
            </a:schemeClr>
          </a:solidFill>
        </p:spPr>
      </p:pic>
      <p:sp>
        <p:nvSpPr>
          <p:cNvPr id="18" name="Rectangle 17">
            <a:extLst>
              <a:ext uri="{FF2B5EF4-FFF2-40B4-BE49-F238E27FC236}">
                <a16:creationId xmlns:a16="http://schemas.microsoft.com/office/drawing/2014/main" id="{6F4F3B2A-FE0F-C15C-C57B-78FB757E14DA}"/>
              </a:ext>
            </a:extLst>
          </p:cNvPr>
          <p:cNvSpPr/>
          <p:nvPr/>
        </p:nvSpPr>
        <p:spPr>
          <a:xfrm>
            <a:off x="700693" y="713705"/>
            <a:ext cx="6213231" cy="6227174"/>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A1B063-D858-6096-6E27-FD65A9A753B5}"/>
              </a:ext>
            </a:extLst>
          </p:cNvPr>
          <p:cNvPicPr>
            <a:picLocks noChangeAspect="1"/>
          </p:cNvPicPr>
          <p:nvPr/>
        </p:nvPicPr>
        <p:blipFill rotWithShape="1">
          <a:blip r:embed="rId4"/>
          <a:srcRect l="10361" r="66680"/>
          <a:stretch/>
        </p:blipFill>
        <p:spPr>
          <a:xfrm>
            <a:off x="700694" y="506328"/>
            <a:ext cx="6207665" cy="6434551"/>
          </a:xfrm>
          <a:prstGeom prst="rect">
            <a:avLst/>
          </a:prstGeom>
        </p:spPr>
      </p:pic>
      <p:sp>
        <p:nvSpPr>
          <p:cNvPr id="21" name="Rounded Rectangle 20">
            <a:extLst>
              <a:ext uri="{FF2B5EF4-FFF2-40B4-BE49-F238E27FC236}">
                <a16:creationId xmlns:a16="http://schemas.microsoft.com/office/drawing/2014/main" id="{933DF27B-4400-EDB0-D088-BC3C27D93FC0}"/>
              </a:ext>
            </a:extLst>
          </p:cNvPr>
          <p:cNvSpPr/>
          <p:nvPr/>
        </p:nvSpPr>
        <p:spPr>
          <a:xfrm>
            <a:off x="590564" y="603752"/>
            <a:ext cx="6323360" cy="6330863"/>
          </a:xfrm>
          <a:prstGeom prst="roundRect">
            <a:avLst>
              <a:gd name="adj" fmla="val 8880"/>
            </a:avLst>
          </a:prstGeom>
          <a:noFill/>
          <a:ln w="127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15FE07-A0F1-95F1-221D-25D8B048AEC0}"/>
              </a:ext>
            </a:extLst>
          </p:cNvPr>
          <p:cNvSpPr txBox="1"/>
          <p:nvPr/>
        </p:nvSpPr>
        <p:spPr>
          <a:xfrm>
            <a:off x="490508" y="7261610"/>
            <a:ext cx="6207666" cy="2165080"/>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Procurement negotiations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Harmonization of goals between trading partners, for mutual growth</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Products, Volumes, Markets, competitors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Prices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Incentives</a:t>
            </a:r>
          </a:p>
        </p:txBody>
      </p:sp>
      <p:sp>
        <p:nvSpPr>
          <p:cNvPr id="3" name="TextBox 2">
            <a:extLst>
              <a:ext uri="{FF2B5EF4-FFF2-40B4-BE49-F238E27FC236}">
                <a16:creationId xmlns:a16="http://schemas.microsoft.com/office/drawing/2014/main" id="{DF6152B6-20D4-EEAC-4760-5F0994CB0126}"/>
              </a:ext>
            </a:extLst>
          </p:cNvPr>
          <p:cNvSpPr txBox="1"/>
          <p:nvPr/>
        </p:nvSpPr>
        <p:spPr>
          <a:xfrm>
            <a:off x="7303728" y="6576935"/>
            <a:ext cx="5551953" cy="3519297"/>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Current Pain of Manual Processes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Negotiating partners lack accurate combined Price and rebate detail to negotiate, resulting in bad facts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Mistakes, BIG Mistakes are made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Lack of holistic view</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Difficult to rationalize &amp; Optimize across vendors / geos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Cannot answer: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What is the right purchase price, maximizing my rebates?</a:t>
            </a:r>
          </a:p>
        </p:txBody>
      </p:sp>
      <p:sp>
        <p:nvSpPr>
          <p:cNvPr id="6" name="TextBox 5">
            <a:extLst>
              <a:ext uri="{FF2B5EF4-FFF2-40B4-BE49-F238E27FC236}">
                <a16:creationId xmlns:a16="http://schemas.microsoft.com/office/drawing/2014/main" id="{B3F9AC53-406C-6233-D0DB-93E5C5440E91}"/>
              </a:ext>
            </a:extLst>
          </p:cNvPr>
          <p:cNvSpPr txBox="1"/>
          <p:nvPr/>
        </p:nvSpPr>
        <p:spPr>
          <a:xfrm>
            <a:off x="13234319" y="6576935"/>
            <a:ext cx="4956643" cy="2842188"/>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Digital Opportunity</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Category or deal profitability presented, with Price and Incentive (Rebates) included</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Ability to ”what if” optimize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AI guidance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Holistic View</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Establish mutually beneficial contracts</a:t>
            </a:r>
          </a:p>
        </p:txBody>
      </p:sp>
      <p:sp>
        <p:nvSpPr>
          <p:cNvPr id="12" name="Rectangle 11">
            <a:extLst>
              <a:ext uri="{FF2B5EF4-FFF2-40B4-BE49-F238E27FC236}">
                <a16:creationId xmlns:a16="http://schemas.microsoft.com/office/drawing/2014/main" id="{F4CBAF5B-3E2D-2CDB-6C01-1C08003A0517}"/>
              </a:ext>
            </a:extLst>
          </p:cNvPr>
          <p:cNvSpPr/>
          <p:nvPr/>
        </p:nvSpPr>
        <p:spPr>
          <a:xfrm>
            <a:off x="7206690" y="9344766"/>
            <a:ext cx="5648991" cy="7621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47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A45F94-85C0-3368-9B66-A2BB1286F230}"/>
              </a:ext>
            </a:extLst>
          </p:cNvPr>
          <p:cNvSpPr/>
          <p:nvPr/>
        </p:nvSpPr>
        <p:spPr>
          <a:xfrm>
            <a:off x="0" y="5958547"/>
            <a:ext cx="18288000" cy="4328453"/>
          </a:xfrm>
          <a:prstGeom prst="rect">
            <a:avLst/>
          </a:prstGeom>
          <a:solidFill>
            <a:schemeClr val="bg2">
              <a:lumMod val="10000"/>
              <a:alpha val="5956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1AEC358-F274-2D9A-71F5-99CF76E47353}"/>
              </a:ext>
            </a:extLst>
          </p:cNvPr>
          <p:cNvPicPr>
            <a:picLocks noChangeAspect="1"/>
          </p:cNvPicPr>
          <p:nvPr/>
        </p:nvPicPr>
        <p:blipFill>
          <a:blip r:embed="rId3"/>
          <a:stretch>
            <a:fillRect/>
          </a:stretch>
        </p:blipFill>
        <p:spPr>
          <a:xfrm>
            <a:off x="50891" y="1619399"/>
            <a:ext cx="18186218" cy="4328453"/>
          </a:xfrm>
          <a:prstGeom prst="rect">
            <a:avLst/>
          </a:prstGeom>
          <a:solidFill>
            <a:schemeClr val="bg2">
              <a:lumMod val="75000"/>
            </a:schemeClr>
          </a:solidFill>
        </p:spPr>
      </p:pic>
      <p:sp>
        <p:nvSpPr>
          <p:cNvPr id="18" name="Rectangle 17">
            <a:extLst>
              <a:ext uri="{FF2B5EF4-FFF2-40B4-BE49-F238E27FC236}">
                <a16:creationId xmlns:a16="http://schemas.microsoft.com/office/drawing/2014/main" id="{6F4F3B2A-FE0F-C15C-C57B-78FB757E14DA}"/>
              </a:ext>
            </a:extLst>
          </p:cNvPr>
          <p:cNvSpPr/>
          <p:nvPr/>
        </p:nvSpPr>
        <p:spPr>
          <a:xfrm>
            <a:off x="5556003" y="551792"/>
            <a:ext cx="5913815" cy="6227174"/>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A1B063-D858-6096-6E27-FD65A9A753B5}"/>
              </a:ext>
            </a:extLst>
          </p:cNvPr>
          <p:cNvPicPr>
            <a:picLocks noChangeAspect="1"/>
          </p:cNvPicPr>
          <p:nvPr/>
        </p:nvPicPr>
        <p:blipFill rotWithShape="1">
          <a:blip r:embed="rId4"/>
          <a:srcRect l="33592" r="44706"/>
          <a:stretch/>
        </p:blipFill>
        <p:spPr>
          <a:xfrm>
            <a:off x="5556004" y="506328"/>
            <a:ext cx="5913815" cy="6434551"/>
          </a:xfrm>
          <a:prstGeom prst="rect">
            <a:avLst/>
          </a:prstGeom>
        </p:spPr>
      </p:pic>
      <p:sp>
        <p:nvSpPr>
          <p:cNvPr id="21" name="Rounded Rectangle 20">
            <a:extLst>
              <a:ext uri="{FF2B5EF4-FFF2-40B4-BE49-F238E27FC236}">
                <a16:creationId xmlns:a16="http://schemas.microsoft.com/office/drawing/2014/main" id="{933DF27B-4400-EDB0-D088-BC3C27D93FC0}"/>
              </a:ext>
            </a:extLst>
          </p:cNvPr>
          <p:cNvSpPr/>
          <p:nvPr/>
        </p:nvSpPr>
        <p:spPr>
          <a:xfrm>
            <a:off x="5556004" y="599497"/>
            <a:ext cx="5913814" cy="6330863"/>
          </a:xfrm>
          <a:prstGeom prst="roundRect">
            <a:avLst>
              <a:gd name="adj" fmla="val 8880"/>
            </a:avLst>
          </a:prstGeom>
          <a:noFill/>
          <a:ln w="127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00E44D-8D6C-905C-4DA1-8B544F6D7435}"/>
              </a:ext>
            </a:extLst>
          </p:cNvPr>
          <p:cNvSpPr txBox="1"/>
          <p:nvPr/>
        </p:nvSpPr>
        <p:spPr>
          <a:xfrm>
            <a:off x="180421" y="6493155"/>
            <a:ext cx="5036156" cy="2842188"/>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Price &amp; Incentive Optimization </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Determining optimal price + incentive to drive profitable trade with partners.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contract price,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special bid or quote,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“what if” analysis of annual sales including Products, Volumes Markets, Prices, Incentives</a:t>
            </a:r>
          </a:p>
        </p:txBody>
      </p:sp>
      <p:sp>
        <p:nvSpPr>
          <p:cNvPr id="9" name="TextBox 8">
            <a:extLst>
              <a:ext uri="{FF2B5EF4-FFF2-40B4-BE49-F238E27FC236}">
                <a16:creationId xmlns:a16="http://schemas.microsoft.com/office/drawing/2014/main" id="{A23716ED-E88F-341A-C930-B7D9E1D99AAA}"/>
              </a:ext>
            </a:extLst>
          </p:cNvPr>
          <p:cNvSpPr txBox="1"/>
          <p:nvPr/>
        </p:nvSpPr>
        <p:spPr>
          <a:xfrm>
            <a:off x="5412731" y="6998132"/>
            <a:ext cx="7073338" cy="3180743"/>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Current Pain of Manual Processes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Lack of holistic view of all profit influencers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Price</a:t>
            </a: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 optimization </a:t>
            </a:r>
            <a:r>
              <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 optimization of </a:t>
            </a:r>
            <a:r>
              <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Profit</a:t>
            </a: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 when incentives are negotiated separately</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Optimization of profit on partial data</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Different Operational  / Management Silos (Product, Pricing, Sales, Finance), with different metrics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Cannot answer: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What is the right price and rebate to get my trading partner to act today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and in the future</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sp>
        <p:nvSpPr>
          <p:cNvPr id="10" name="TextBox 9">
            <a:extLst>
              <a:ext uri="{FF2B5EF4-FFF2-40B4-BE49-F238E27FC236}">
                <a16:creationId xmlns:a16="http://schemas.microsoft.com/office/drawing/2014/main" id="{C6F8659A-E1AC-2DBA-959E-52BE71EBAFD7}"/>
              </a:ext>
            </a:extLst>
          </p:cNvPr>
          <p:cNvSpPr txBox="1"/>
          <p:nvPr/>
        </p:nvSpPr>
        <p:spPr>
          <a:xfrm>
            <a:off x="12579647" y="6493155"/>
            <a:ext cx="5485955" cy="3519297"/>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Digital Opportunity</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“This is the right price for your product”</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Holistic price, incentive &amp; profit approach</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Optimized price and incentives, drive right behavior outcome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Visualization, in real time, of current costs and incentives affecting profit &amp; behavior</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Designs pricing and incentive scheme for basic contract prices as well as negotiated exception contracts</a:t>
            </a:r>
          </a:p>
        </p:txBody>
      </p:sp>
      <p:sp>
        <p:nvSpPr>
          <p:cNvPr id="6" name="Rectangle 5">
            <a:extLst>
              <a:ext uri="{FF2B5EF4-FFF2-40B4-BE49-F238E27FC236}">
                <a16:creationId xmlns:a16="http://schemas.microsoft.com/office/drawing/2014/main" id="{B8C1058E-C7BB-4FB5-401A-F52972462DBE}"/>
              </a:ext>
            </a:extLst>
          </p:cNvPr>
          <p:cNvSpPr/>
          <p:nvPr/>
        </p:nvSpPr>
        <p:spPr>
          <a:xfrm>
            <a:off x="5319153" y="9474129"/>
            <a:ext cx="7166916" cy="7004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5E3340E1-3304-C7DB-898D-40336091BA2A}"/>
              </a:ext>
            </a:extLst>
          </p:cNvPr>
          <p:cNvSpPr>
            <a:spLocks noGrp="1"/>
          </p:cNvSpPr>
          <p:nvPr>
            <p:ph type="title"/>
          </p:nvPr>
        </p:nvSpPr>
        <p:spPr>
          <a:xfrm>
            <a:off x="876299" y="867017"/>
            <a:ext cx="13199257" cy="719043"/>
          </a:xfrm>
        </p:spPr>
        <p:txBody>
          <a:bodyPr/>
          <a:lstStyle/>
          <a:p>
            <a:r>
              <a:rPr lang="en-US" dirty="0">
                <a:solidFill>
                  <a:schemeClr val="bg1"/>
                </a:solidFill>
              </a:rPr>
              <a:t>PRM</a:t>
            </a:r>
          </a:p>
        </p:txBody>
      </p:sp>
    </p:spTree>
    <p:extLst>
      <p:ext uri="{BB962C8B-B14F-4D97-AF65-F5344CB8AC3E}">
        <p14:creationId xmlns:p14="http://schemas.microsoft.com/office/powerpoint/2010/main" val="31438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4BDBDB-DD8E-BCFC-9701-F49B44D1AF21}"/>
              </a:ext>
            </a:extLst>
          </p:cNvPr>
          <p:cNvSpPr/>
          <p:nvPr/>
        </p:nvSpPr>
        <p:spPr>
          <a:xfrm>
            <a:off x="0" y="5958547"/>
            <a:ext cx="18288000" cy="4328453"/>
          </a:xfrm>
          <a:prstGeom prst="rect">
            <a:avLst/>
          </a:prstGeom>
          <a:solidFill>
            <a:schemeClr val="bg2">
              <a:lumMod val="10000"/>
              <a:alpha val="5956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658C387-325E-961E-3401-5CACFC8382B5}"/>
              </a:ext>
            </a:extLst>
          </p:cNvPr>
          <p:cNvPicPr>
            <a:picLocks noChangeAspect="1"/>
          </p:cNvPicPr>
          <p:nvPr/>
        </p:nvPicPr>
        <p:blipFill>
          <a:blip r:embed="rId2"/>
          <a:stretch>
            <a:fillRect/>
          </a:stretch>
        </p:blipFill>
        <p:spPr>
          <a:xfrm>
            <a:off x="50891" y="1619399"/>
            <a:ext cx="18186218" cy="4328453"/>
          </a:xfrm>
          <a:prstGeom prst="rect">
            <a:avLst/>
          </a:prstGeom>
          <a:solidFill>
            <a:schemeClr val="bg2">
              <a:lumMod val="75000"/>
            </a:schemeClr>
          </a:solidFill>
        </p:spPr>
      </p:pic>
      <p:sp>
        <p:nvSpPr>
          <p:cNvPr id="18" name="Rectangle 17">
            <a:extLst>
              <a:ext uri="{FF2B5EF4-FFF2-40B4-BE49-F238E27FC236}">
                <a16:creationId xmlns:a16="http://schemas.microsoft.com/office/drawing/2014/main" id="{6F4F3B2A-FE0F-C15C-C57B-78FB757E14DA}"/>
              </a:ext>
            </a:extLst>
          </p:cNvPr>
          <p:cNvSpPr/>
          <p:nvPr/>
        </p:nvSpPr>
        <p:spPr>
          <a:xfrm>
            <a:off x="8797426" y="650640"/>
            <a:ext cx="5617234" cy="6227174"/>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A1B063-D858-6096-6E27-FD65A9A753B5}"/>
              </a:ext>
            </a:extLst>
          </p:cNvPr>
          <p:cNvPicPr>
            <a:picLocks noChangeAspect="1"/>
          </p:cNvPicPr>
          <p:nvPr/>
        </p:nvPicPr>
        <p:blipFill rotWithShape="1">
          <a:blip r:embed="rId3"/>
          <a:srcRect l="54143" r="25082"/>
          <a:stretch/>
        </p:blipFill>
        <p:spPr>
          <a:xfrm>
            <a:off x="8797427" y="461420"/>
            <a:ext cx="5617234" cy="6434551"/>
          </a:xfrm>
          <a:prstGeom prst="rect">
            <a:avLst/>
          </a:prstGeom>
        </p:spPr>
      </p:pic>
      <p:sp>
        <p:nvSpPr>
          <p:cNvPr id="21" name="Rounded Rectangle 20">
            <a:extLst>
              <a:ext uri="{FF2B5EF4-FFF2-40B4-BE49-F238E27FC236}">
                <a16:creationId xmlns:a16="http://schemas.microsoft.com/office/drawing/2014/main" id="{933DF27B-4400-EDB0-D088-BC3C27D93FC0}"/>
              </a:ext>
            </a:extLst>
          </p:cNvPr>
          <p:cNvSpPr/>
          <p:nvPr/>
        </p:nvSpPr>
        <p:spPr>
          <a:xfrm>
            <a:off x="8732484" y="598795"/>
            <a:ext cx="5778646" cy="6330863"/>
          </a:xfrm>
          <a:prstGeom prst="roundRect">
            <a:avLst>
              <a:gd name="adj" fmla="val 8880"/>
            </a:avLst>
          </a:prstGeom>
          <a:noFill/>
          <a:ln w="127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00E44D-8D6C-905C-4DA1-8B544F6D7435}"/>
              </a:ext>
            </a:extLst>
          </p:cNvPr>
          <p:cNvSpPr txBox="1"/>
          <p:nvPr/>
        </p:nvSpPr>
        <p:spPr>
          <a:xfrm>
            <a:off x="253096" y="6329174"/>
            <a:ext cx="5922852" cy="3519297"/>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Price, Optimization, and Contract</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Calculator to get to a configured price quotation for:  special bid, complex bill of materials, new contract price, multiple year negotiation or anu sales quote requiring “what if” analysis, then execute in a Commerce Platform</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Products &amp; dependent products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Volumes, volume breaks, markets, competitors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Prices &amp; growth incentives, to close Buy Now</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Ultra Bro Deal”</a:t>
            </a:r>
          </a:p>
        </p:txBody>
      </p:sp>
      <p:sp>
        <p:nvSpPr>
          <p:cNvPr id="9" name="TextBox 8">
            <a:extLst>
              <a:ext uri="{FF2B5EF4-FFF2-40B4-BE49-F238E27FC236}">
                <a16:creationId xmlns:a16="http://schemas.microsoft.com/office/drawing/2014/main" id="{A23716ED-E88F-341A-C930-B7D9E1D99AAA}"/>
              </a:ext>
            </a:extLst>
          </p:cNvPr>
          <p:cNvSpPr txBox="1"/>
          <p:nvPr/>
        </p:nvSpPr>
        <p:spPr>
          <a:xfrm>
            <a:off x="6234175" y="6659417"/>
            <a:ext cx="6694890" cy="3519297"/>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Current Pain</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Configuration is slow and complicated,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Mis-configured products, mis-quoted prices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Quotation can take days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Lost deals = lost revenue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Seller disconnected from product or pricing teams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Lack of holistic, real time, deal specific view of profit, combining net price and net rebates, or potentially unattained rebates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Could I have negotiated a better deal or outcome?</a:t>
            </a:r>
          </a:p>
        </p:txBody>
      </p:sp>
      <p:sp>
        <p:nvSpPr>
          <p:cNvPr id="10" name="TextBox 9">
            <a:extLst>
              <a:ext uri="{FF2B5EF4-FFF2-40B4-BE49-F238E27FC236}">
                <a16:creationId xmlns:a16="http://schemas.microsoft.com/office/drawing/2014/main" id="{C6F8659A-E1AC-2DBA-959E-52BE71EBAFD7}"/>
              </a:ext>
            </a:extLst>
          </p:cNvPr>
          <p:cNvSpPr txBox="1"/>
          <p:nvPr/>
        </p:nvSpPr>
        <p:spPr>
          <a:xfrm>
            <a:off x="13280466" y="6659417"/>
            <a:ext cx="4956643" cy="3519297"/>
          </a:xfrm>
          <a:prstGeom prst="rect">
            <a:avLst/>
          </a:prstGeom>
          <a:noFill/>
        </p:spPr>
        <p:txBody>
          <a:bodyPr wrap="square" rtlCol="0">
            <a:spAutoFit/>
          </a:bodyPr>
          <a:lstStyle/>
          <a:p>
            <a:pPr marL="0" marR="0" lvl="0" indent="0" algn="r"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Digital Opportunity</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right price and incentive are presented to close the deal </a:t>
            </a:r>
            <a:r>
              <a:rPr kumimoji="0" lang="en-US" sz="2000" b="0" i="0" u="sng"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today</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Values optimized to behavior outcome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All metrics are presented to seller to make the right decision</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Quote feeds commerce engine for flawless execution</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Addresses all uses of CPQ for “What if”</a:t>
            </a:r>
          </a:p>
        </p:txBody>
      </p:sp>
      <p:sp>
        <p:nvSpPr>
          <p:cNvPr id="6" name="Rectangle 5">
            <a:extLst>
              <a:ext uri="{FF2B5EF4-FFF2-40B4-BE49-F238E27FC236}">
                <a16:creationId xmlns:a16="http://schemas.microsoft.com/office/drawing/2014/main" id="{35F7925E-94D0-D024-173A-3A541EE15C9C}"/>
              </a:ext>
            </a:extLst>
          </p:cNvPr>
          <p:cNvSpPr/>
          <p:nvPr/>
        </p:nvSpPr>
        <p:spPr>
          <a:xfrm>
            <a:off x="6234175" y="9733175"/>
            <a:ext cx="6694890" cy="4455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56D27EE6-560E-F95B-7161-867B2E211F48}"/>
              </a:ext>
            </a:extLst>
          </p:cNvPr>
          <p:cNvSpPr>
            <a:spLocks noGrp="1"/>
          </p:cNvSpPr>
          <p:nvPr>
            <p:ph type="title"/>
          </p:nvPr>
        </p:nvSpPr>
        <p:spPr>
          <a:xfrm>
            <a:off x="876299" y="867017"/>
            <a:ext cx="13199257" cy="719043"/>
          </a:xfrm>
        </p:spPr>
        <p:txBody>
          <a:bodyPr/>
          <a:lstStyle/>
          <a:p>
            <a:r>
              <a:rPr lang="en-US" dirty="0">
                <a:solidFill>
                  <a:schemeClr val="bg1"/>
                </a:solidFill>
              </a:rPr>
              <a:t>PRM</a:t>
            </a:r>
          </a:p>
        </p:txBody>
      </p:sp>
    </p:spTree>
    <p:extLst>
      <p:ext uri="{BB962C8B-B14F-4D97-AF65-F5344CB8AC3E}">
        <p14:creationId xmlns:p14="http://schemas.microsoft.com/office/powerpoint/2010/main" val="241159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1EE956-1A5A-C118-8F83-4FD065B44835}"/>
              </a:ext>
            </a:extLst>
          </p:cNvPr>
          <p:cNvSpPr/>
          <p:nvPr/>
        </p:nvSpPr>
        <p:spPr>
          <a:xfrm>
            <a:off x="0" y="5958547"/>
            <a:ext cx="18288000" cy="4328453"/>
          </a:xfrm>
          <a:prstGeom prst="rect">
            <a:avLst/>
          </a:prstGeom>
          <a:solidFill>
            <a:schemeClr val="bg2">
              <a:lumMod val="10000"/>
              <a:alpha val="5956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8B7C23-ECA2-9031-1E9D-39A0800806F2}"/>
              </a:ext>
            </a:extLst>
          </p:cNvPr>
          <p:cNvPicPr>
            <a:picLocks noChangeAspect="1"/>
          </p:cNvPicPr>
          <p:nvPr/>
        </p:nvPicPr>
        <p:blipFill>
          <a:blip r:embed="rId2"/>
          <a:stretch>
            <a:fillRect/>
          </a:stretch>
        </p:blipFill>
        <p:spPr>
          <a:xfrm>
            <a:off x="50891" y="1619399"/>
            <a:ext cx="18186218" cy="4328453"/>
          </a:xfrm>
          <a:prstGeom prst="rect">
            <a:avLst/>
          </a:prstGeom>
          <a:solidFill>
            <a:schemeClr val="bg2">
              <a:lumMod val="75000"/>
            </a:schemeClr>
          </a:solidFill>
        </p:spPr>
      </p:pic>
      <p:sp>
        <p:nvSpPr>
          <p:cNvPr id="18" name="Rectangle 17">
            <a:extLst>
              <a:ext uri="{FF2B5EF4-FFF2-40B4-BE49-F238E27FC236}">
                <a16:creationId xmlns:a16="http://schemas.microsoft.com/office/drawing/2014/main" id="{6F4F3B2A-FE0F-C15C-C57B-78FB757E14DA}"/>
              </a:ext>
            </a:extLst>
          </p:cNvPr>
          <p:cNvSpPr/>
          <p:nvPr/>
        </p:nvSpPr>
        <p:spPr>
          <a:xfrm>
            <a:off x="12321654" y="695610"/>
            <a:ext cx="4018267" cy="6227174"/>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115A83B-C69A-61B5-8232-CC0C5A1C3010}"/>
              </a:ext>
            </a:extLst>
          </p:cNvPr>
          <p:cNvPicPr>
            <a:picLocks noChangeAspect="1"/>
          </p:cNvPicPr>
          <p:nvPr/>
        </p:nvPicPr>
        <p:blipFill rotWithShape="1">
          <a:blip r:embed="rId2"/>
          <a:srcRect l="75003" r="10312"/>
          <a:stretch/>
        </p:blipFill>
        <p:spPr>
          <a:xfrm>
            <a:off x="12419410" y="683661"/>
            <a:ext cx="3822753" cy="6195736"/>
          </a:xfrm>
          <a:prstGeom prst="rect">
            <a:avLst/>
          </a:prstGeom>
          <a:solidFill>
            <a:schemeClr val="bg1"/>
          </a:solidFill>
        </p:spPr>
      </p:pic>
      <p:sp>
        <p:nvSpPr>
          <p:cNvPr id="21" name="Rounded Rectangle 20">
            <a:extLst>
              <a:ext uri="{FF2B5EF4-FFF2-40B4-BE49-F238E27FC236}">
                <a16:creationId xmlns:a16="http://schemas.microsoft.com/office/drawing/2014/main" id="{933DF27B-4400-EDB0-D088-BC3C27D93FC0}"/>
              </a:ext>
            </a:extLst>
          </p:cNvPr>
          <p:cNvSpPr/>
          <p:nvPr/>
        </p:nvSpPr>
        <p:spPr>
          <a:xfrm>
            <a:off x="12321654" y="616098"/>
            <a:ext cx="4018267" cy="6330863"/>
          </a:xfrm>
          <a:prstGeom prst="roundRect">
            <a:avLst>
              <a:gd name="adj" fmla="val 8880"/>
            </a:avLst>
          </a:prstGeom>
          <a:noFill/>
          <a:ln w="1016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00E44D-8D6C-905C-4DA1-8B544F6D7435}"/>
              </a:ext>
            </a:extLst>
          </p:cNvPr>
          <p:cNvSpPr txBox="1"/>
          <p:nvPr/>
        </p:nvSpPr>
        <p:spPr>
          <a:xfrm>
            <a:off x="88207" y="6683342"/>
            <a:ext cx="6207666" cy="2842188"/>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Billing and Reconciliation</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Transaction data provides empirical proof of price, rebate, customer, location, and contract terms &amp; conditions between relevant trading partners.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With Transaction data in hand, invoices are generated with appropriate rebates deducted</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Reconciliation process is straightforward when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A23716ED-E88F-341A-C930-B7D9E1D99AAA}"/>
              </a:ext>
            </a:extLst>
          </p:cNvPr>
          <p:cNvSpPr txBox="1"/>
          <p:nvPr/>
        </p:nvSpPr>
        <p:spPr>
          <a:xfrm>
            <a:off x="6393628" y="6683342"/>
            <a:ext cx="6100725" cy="3519361"/>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Current Pain of Manual Processes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High number of exceptions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High number of iterations to resolution</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Multiple rebates assigned to single invoice, different rules apply, hidden in agreements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Delayed payment or receipts of funds, can cause mis-statement of financials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Visibility of rebate impact to cashflow is limited</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Cannot answer: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What is the cost to my business for all the iterations and conflicts?</a:t>
            </a:r>
          </a:p>
        </p:txBody>
      </p:sp>
      <p:sp>
        <p:nvSpPr>
          <p:cNvPr id="10" name="TextBox 9">
            <a:extLst>
              <a:ext uri="{FF2B5EF4-FFF2-40B4-BE49-F238E27FC236}">
                <a16:creationId xmlns:a16="http://schemas.microsoft.com/office/drawing/2014/main" id="{C6F8659A-E1AC-2DBA-959E-52BE71EBAFD7}"/>
              </a:ext>
            </a:extLst>
          </p:cNvPr>
          <p:cNvSpPr txBox="1"/>
          <p:nvPr/>
        </p:nvSpPr>
        <p:spPr>
          <a:xfrm>
            <a:off x="13166489" y="7026473"/>
            <a:ext cx="4956643" cy="2842188"/>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Digital Opportunity</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Single source of clean data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Clear link between transaction, agreement, price and rebate at point of sale, linking to invoice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Visibility between trading partners (everyone sees the same data)</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Reduced exception and iterations</a:t>
            </a:r>
          </a:p>
        </p:txBody>
      </p:sp>
      <p:sp>
        <p:nvSpPr>
          <p:cNvPr id="14" name="Rectangle 13">
            <a:extLst>
              <a:ext uri="{FF2B5EF4-FFF2-40B4-BE49-F238E27FC236}">
                <a16:creationId xmlns:a16="http://schemas.microsoft.com/office/drawing/2014/main" id="{B04592E3-6B1E-B3B1-BB34-34177C8E60A0}"/>
              </a:ext>
            </a:extLst>
          </p:cNvPr>
          <p:cNvSpPr/>
          <p:nvPr/>
        </p:nvSpPr>
        <p:spPr>
          <a:xfrm>
            <a:off x="6234175" y="9443803"/>
            <a:ext cx="6694890" cy="7648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2B1297AB-F601-A706-727B-C2F8818EC5A6}"/>
              </a:ext>
            </a:extLst>
          </p:cNvPr>
          <p:cNvSpPr>
            <a:spLocks noGrp="1"/>
          </p:cNvSpPr>
          <p:nvPr>
            <p:ph type="title"/>
          </p:nvPr>
        </p:nvSpPr>
        <p:spPr>
          <a:xfrm>
            <a:off x="876299" y="867017"/>
            <a:ext cx="13199257" cy="719043"/>
          </a:xfrm>
        </p:spPr>
        <p:txBody>
          <a:bodyPr/>
          <a:lstStyle/>
          <a:p>
            <a:r>
              <a:rPr lang="en-US" dirty="0">
                <a:solidFill>
                  <a:schemeClr val="bg1"/>
                </a:solidFill>
              </a:rPr>
              <a:t>PRM</a:t>
            </a:r>
          </a:p>
        </p:txBody>
      </p:sp>
    </p:spTree>
    <p:extLst>
      <p:ext uri="{BB962C8B-B14F-4D97-AF65-F5344CB8AC3E}">
        <p14:creationId xmlns:p14="http://schemas.microsoft.com/office/powerpoint/2010/main" val="150320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401CF5-9B72-7269-602D-92F0B327902A}"/>
              </a:ext>
            </a:extLst>
          </p:cNvPr>
          <p:cNvSpPr/>
          <p:nvPr/>
        </p:nvSpPr>
        <p:spPr>
          <a:xfrm>
            <a:off x="11842" y="5969826"/>
            <a:ext cx="18276157" cy="4328453"/>
          </a:xfrm>
          <a:prstGeom prst="rect">
            <a:avLst/>
          </a:prstGeom>
          <a:solidFill>
            <a:schemeClr val="bg2">
              <a:lumMod val="10000"/>
              <a:alpha val="5956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39462DD-C361-471E-6371-9B8ADF5F6578}"/>
              </a:ext>
            </a:extLst>
          </p:cNvPr>
          <p:cNvPicPr>
            <a:picLocks noChangeAspect="1"/>
          </p:cNvPicPr>
          <p:nvPr/>
        </p:nvPicPr>
        <p:blipFill>
          <a:blip r:embed="rId2"/>
          <a:stretch>
            <a:fillRect/>
          </a:stretch>
        </p:blipFill>
        <p:spPr>
          <a:xfrm>
            <a:off x="50891" y="1619399"/>
            <a:ext cx="18186218" cy="4328453"/>
          </a:xfrm>
          <a:prstGeom prst="rect">
            <a:avLst/>
          </a:prstGeom>
          <a:solidFill>
            <a:schemeClr val="bg2">
              <a:lumMod val="75000"/>
            </a:schemeClr>
          </a:solidFill>
        </p:spPr>
      </p:pic>
      <p:sp>
        <p:nvSpPr>
          <p:cNvPr id="18" name="Rectangle 17">
            <a:extLst>
              <a:ext uri="{FF2B5EF4-FFF2-40B4-BE49-F238E27FC236}">
                <a16:creationId xmlns:a16="http://schemas.microsoft.com/office/drawing/2014/main" id="{6F4F3B2A-FE0F-C15C-C57B-78FB757E14DA}"/>
              </a:ext>
            </a:extLst>
          </p:cNvPr>
          <p:cNvSpPr/>
          <p:nvPr/>
        </p:nvSpPr>
        <p:spPr>
          <a:xfrm>
            <a:off x="2782956" y="1641373"/>
            <a:ext cx="15454153" cy="2421986"/>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00E44D-8D6C-905C-4DA1-8B544F6D7435}"/>
              </a:ext>
            </a:extLst>
          </p:cNvPr>
          <p:cNvSpPr txBox="1"/>
          <p:nvPr/>
        </p:nvSpPr>
        <p:spPr>
          <a:xfrm>
            <a:off x="338933" y="6217354"/>
            <a:ext cx="6313502" cy="3857851"/>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Special Pricing Agreements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Deviated Pricing, Ship and Debits, Special Terms, Contract pricing, POD Invoicing, Claim Backs</a:t>
            </a:r>
          </a:p>
          <a:p>
            <a:pPr marL="457200" marR="0" lvl="0" indent="-457200" algn="l" defTabSz="1371600" rtl="0" eaLnBrk="1" fontAlgn="auto" latinLnBrk="0" hangingPunct="1">
              <a:lnSpc>
                <a:spcPct val="11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Modifier of Price to Distributor and Customer</a:t>
            </a:r>
          </a:p>
          <a:p>
            <a:pPr marL="457200" marR="0" lvl="0" indent="-457200" algn="l" defTabSz="1371600" rtl="0" eaLnBrk="1" fontAlgn="auto" latinLnBrk="0" hangingPunct="1">
              <a:lnSpc>
                <a:spcPct val="11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Modifier of Margin to MFG, Distributor, Customer</a:t>
            </a:r>
          </a:p>
          <a:p>
            <a:pPr marL="457200" marR="0" lvl="0" indent="-457200" algn="l" defTabSz="1371600" rtl="0" eaLnBrk="1" fontAlgn="auto" latinLnBrk="0" hangingPunct="1">
              <a:lnSpc>
                <a:spcPct val="11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Managed as a payment in arears via invoice debiting or rebate payment</a:t>
            </a:r>
          </a:p>
          <a:p>
            <a:pPr marL="0" marR="0" lvl="0" indent="0" algn="l" defTabSz="1371600" rtl="0" eaLnBrk="1" fontAlgn="auto" latinLnBrk="0" hangingPunct="1">
              <a:lnSpc>
                <a:spcPct val="11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Customer gets a special deal from the manufacturer;</a:t>
            </a:r>
          </a:p>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Distributor must track, deliver and invoice, correctly.</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A23716ED-E88F-341A-C930-B7D9E1D99AAA}"/>
              </a:ext>
            </a:extLst>
          </p:cNvPr>
          <p:cNvSpPr txBox="1"/>
          <p:nvPr/>
        </p:nvSpPr>
        <p:spPr>
          <a:xfrm>
            <a:off x="6847863" y="6217354"/>
            <a:ext cx="6001932" cy="3857916"/>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Current Pain of Manual Processes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err="1">
                <a:ln>
                  <a:noFill/>
                </a:ln>
                <a:solidFill>
                  <a:srgbClr val="00AFFF">
                    <a:lumMod val="20000"/>
                    <a:lumOff val="80000"/>
                  </a:srgbClr>
                </a:solidFill>
                <a:effectLst/>
                <a:uLnTx/>
                <a:uFillTx/>
                <a:latin typeface="Arial" panose="020B0604020202020204" pitchFamily="34" charset="0"/>
                <a:ea typeface="+mn-ea"/>
                <a:cs typeface="+mn-cs"/>
              </a:rPr>
              <a:t>Oooh</a:t>
            </a:r>
            <a:r>
              <a:rPr kumimoji="0" lang="en-US" sz="2000" b="0" i="1"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 what a mess . . . Reflects reality</a:t>
            </a:r>
            <a:endPar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Complex, mistake-prone process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Multiple iterations to resolve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3-way profit optimization is not happening </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Distributor is disintermediated</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Can create market disparity</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Rarely a true win win between trading partners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Cannot Answer: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Could I achieve same results without deviating from a standard contract?</a:t>
            </a:r>
          </a:p>
        </p:txBody>
      </p:sp>
      <p:sp>
        <p:nvSpPr>
          <p:cNvPr id="10" name="TextBox 9">
            <a:extLst>
              <a:ext uri="{FF2B5EF4-FFF2-40B4-BE49-F238E27FC236}">
                <a16:creationId xmlns:a16="http://schemas.microsoft.com/office/drawing/2014/main" id="{C6F8659A-E1AC-2DBA-959E-52BE71EBAFD7}"/>
              </a:ext>
            </a:extLst>
          </p:cNvPr>
          <p:cNvSpPr txBox="1"/>
          <p:nvPr/>
        </p:nvSpPr>
        <p:spPr>
          <a:xfrm>
            <a:off x="13241418" y="6217354"/>
            <a:ext cx="4956643" cy="3519297"/>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Digital Opportunity</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Holistic price and rebate approach across all three trading partners, driving intended results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Integrated reconciliation connecting shipments, receipts, prices &amp; rebates directly into accounting (AP/AR) systems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Clear status on state of payments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Reduced iterations</a:t>
            </a:r>
          </a:p>
        </p:txBody>
      </p:sp>
      <p:sp>
        <p:nvSpPr>
          <p:cNvPr id="2" name="Rectangle 1">
            <a:extLst>
              <a:ext uri="{FF2B5EF4-FFF2-40B4-BE49-F238E27FC236}">
                <a16:creationId xmlns:a16="http://schemas.microsoft.com/office/drawing/2014/main" id="{85AA2048-7D62-D235-8FD4-52C3BDCD4CA9}"/>
              </a:ext>
            </a:extLst>
          </p:cNvPr>
          <p:cNvSpPr/>
          <p:nvPr/>
        </p:nvSpPr>
        <p:spPr>
          <a:xfrm>
            <a:off x="246977" y="4285499"/>
            <a:ext cx="12386854" cy="1398908"/>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681C576-5027-2679-7998-FB588143B029}"/>
              </a:ext>
            </a:extLst>
          </p:cNvPr>
          <p:cNvPicPr>
            <a:picLocks noChangeAspect="1"/>
          </p:cNvPicPr>
          <p:nvPr/>
        </p:nvPicPr>
        <p:blipFill rotWithShape="1">
          <a:blip r:embed="rId3"/>
          <a:srcRect l="12930" t="57683" r="40532" b="21382"/>
          <a:stretch/>
        </p:blipFill>
        <p:spPr>
          <a:xfrm>
            <a:off x="50892" y="4285499"/>
            <a:ext cx="12582939" cy="1347063"/>
          </a:xfrm>
          <a:prstGeom prst="rect">
            <a:avLst/>
          </a:prstGeom>
        </p:spPr>
      </p:pic>
      <p:sp>
        <p:nvSpPr>
          <p:cNvPr id="6" name="Rounded Rectangle 5">
            <a:extLst>
              <a:ext uri="{FF2B5EF4-FFF2-40B4-BE49-F238E27FC236}">
                <a16:creationId xmlns:a16="http://schemas.microsoft.com/office/drawing/2014/main" id="{B9A58C69-DB9B-87C0-A7EC-FBE1F2FE4C33}"/>
              </a:ext>
            </a:extLst>
          </p:cNvPr>
          <p:cNvSpPr/>
          <p:nvPr/>
        </p:nvSpPr>
        <p:spPr>
          <a:xfrm>
            <a:off x="50892" y="4183315"/>
            <a:ext cx="12798903" cy="1501092"/>
          </a:xfrm>
          <a:prstGeom prst="roundRect">
            <a:avLst>
              <a:gd name="adj" fmla="val 8880"/>
            </a:avLst>
          </a:prstGeom>
          <a:noFill/>
          <a:ln w="127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A0DB7C11-DEDD-A771-5710-A587798E0166}"/>
              </a:ext>
            </a:extLst>
          </p:cNvPr>
          <p:cNvSpPr/>
          <p:nvPr/>
        </p:nvSpPr>
        <p:spPr>
          <a:xfrm>
            <a:off x="2464904" y="4232480"/>
            <a:ext cx="10325256" cy="669416"/>
          </a:xfrm>
          <a:prstGeom prst="roundRect">
            <a:avLst>
              <a:gd name="adj" fmla="val 7710"/>
            </a:avLst>
          </a:prstGeom>
          <a:solidFill>
            <a:schemeClr val="tx1">
              <a:lumMod val="50000"/>
              <a:alpha val="42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AADFFF2-CEE3-691E-0DFB-80158387FAA1}"/>
              </a:ext>
            </a:extLst>
          </p:cNvPr>
          <p:cNvSpPr txBox="1"/>
          <p:nvPr/>
        </p:nvSpPr>
        <p:spPr>
          <a:xfrm>
            <a:off x="1169213" y="5171398"/>
            <a:ext cx="3752774" cy="435825"/>
          </a:xfrm>
          <a:prstGeom prst="rect">
            <a:avLst/>
          </a:prstGeom>
          <a:solidFill>
            <a:srgbClr val="FFC000"/>
          </a:solidFill>
          <a:ln>
            <a:solidFill>
              <a:schemeClr val="tx1">
                <a:lumMod val="50000"/>
              </a:schemeClr>
            </a:solidFill>
          </a:ln>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Special Pricing Agreements</a:t>
            </a:r>
          </a:p>
        </p:txBody>
      </p:sp>
      <p:pic>
        <p:nvPicPr>
          <p:cNvPr id="16" name="Picture 15">
            <a:extLst>
              <a:ext uri="{FF2B5EF4-FFF2-40B4-BE49-F238E27FC236}">
                <a16:creationId xmlns:a16="http://schemas.microsoft.com/office/drawing/2014/main" id="{F01CABE5-47E1-B161-40A7-FB45CE18C9A7}"/>
              </a:ext>
            </a:extLst>
          </p:cNvPr>
          <p:cNvPicPr>
            <a:picLocks noChangeAspect="1"/>
          </p:cNvPicPr>
          <p:nvPr/>
        </p:nvPicPr>
        <p:blipFill rotWithShape="1">
          <a:blip r:embed="rId2"/>
          <a:srcRect l="27453" t="15417" r="12768" b="40415"/>
          <a:stretch/>
        </p:blipFill>
        <p:spPr>
          <a:xfrm>
            <a:off x="2803162" y="1439170"/>
            <a:ext cx="15394899" cy="2707290"/>
          </a:xfrm>
          <a:prstGeom prst="rect">
            <a:avLst/>
          </a:prstGeom>
          <a:solidFill>
            <a:schemeClr val="bg1"/>
          </a:solidFill>
        </p:spPr>
      </p:pic>
      <p:sp>
        <p:nvSpPr>
          <p:cNvPr id="12" name="Rounded Rectangle 11">
            <a:extLst>
              <a:ext uri="{FF2B5EF4-FFF2-40B4-BE49-F238E27FC236}">
                <a16:creationId xmlns:a16="http://schemas.microsoft.com/office/drawing/2014/main" id="{D2ABE0AD-CFE8-C996-B20D-C74718740221}"/>
              </a:ext>
            </a:extLst>
          </p:cNvPr>
          <p:cNvSpPr/>
          <p:nvPr/>
        </p:nvSpPr>
        <p:spPr>
          <a:xfrm>
            <a:off x="4347148" y="2112946"/>
            <a:ext cx="10807908" cy="1993463"/>
          </a:xfrm>
          <a:prstGeom prst="roundRect">
            <a:avLst>
              <a:gd name="adj" fmla="val 2806"/>
            </a:avLst>
          </a:prstGeom>
          <a:solidFill>
            <a:schemeClr val="tx1">
              <a:lumMod val="50000"/>
              <a:alpha val="42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621C2AA-E65C-357B-AD98-F6939525D13F}"/>
              </a:ext>
            </a:extLst>
          </p:cNvPr>
          <p:cNvSpPr txBox="1"/>
          <p:nvPr/>
        </p:nvSpPr>
        <p:spPr>
          <a:xfrm>
            <a:off x="9220757" y="1488504"/>
            <a:ext cx="2058901" cy="444213"/>
          </a:xfrm>
          <a:prstGeom prst="rect">
            <a:avLst/>
          </a:prstGeom>
          <a:solidFill>
            <a:schemeClr val="accent4">
              <a:lumMod val="60000"/>
              <a:lumOff val="40000"/>
            </a:schemeClr>
          </a:solidFill>
          <a:ln>
            <a:solidFill>
              <a:schemeClr val="tx1">
                <a:lumMod val="50000"/>
              </a:schemeClr>
            </a:solidFill>
          </a:ln>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Ship and Debit</a:t>
            </a:r>
          </a:p>
        </p:txBody>
      </p:sp>
      <p:sp>
        <p:nvSpPr>
          <p:cNvPr id="21" name="Rounded Rectangle 20">
            <a:extLst>
              <a:ext uri="{FF2B5EF4-FFF2-40B4-BE49-F238E27FC236}">
                <a16:creationId xmlns:a16="http://schemas.microsoft.com/office/drawing/2014/main" id="{933DF27B-4400-EDB0-D088-BC3C27D93FC0}"/>
              </a:ext>
            </a:extLst>
          </p:cNvPr>
          <p:cNvSpPr/>
          <p:nvPr/>
        </p:nvSpPr>
        <p:spPr>
          <a:xfrm>
            <a:off x="2797946" y="1391204"/>
            <a:ext cx="15445086" cy="2672155"/>
          </a:xfrm>
          <a:prstGeom prst="roundRect">
            <a:avLst>
              <a:gd name="adj" fmla="val 8880"/>
            </a:avLst>
          </a:prstGeom>
          <a:noFill/>
          <a:ln w="127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F0F9D7F-9489-0270-A906-846F0E490F80}"/>
              </a:ext>
            </a:extLst>
          </p:cNvPr>
          <p:cNvSpPr/>
          <p:nvPr/>
        </p:nvSpPr>
        <p:spPr>
          <a:xfrm>
            <a:off x="6847862" y="9368853"/>
            <a:ext cx="5785967" cy="7063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itle 3">
            <a:extLst>
              <a:ext uri="{FF2B5EF4-FFF2-40B4-BE49-F238E27FC236}">
                <a16:creationId xmlns:a16="http://schemas.microsoft.com/office/drawing/2014/main" id="{135E91D3-C0D4-B038-B317-7E2605167A70}"/>
              </a:ext>
            </a:extLst>
          </p:cNvPr>
          <p:cNvSpPr>
            <a:spLocks noGrp="1"/>
          </p:cNvSpPr>
          <p:nvPr>
            <p:ph type="title"/>
          </p:nvPr>
        </p:nvSpPr>
        <p:spPr>
          <a:xfrm>
            <a:off x="876299" y="867017"/>
            <a:ext cx="13199257" cy="719043"/>
          </a:xfrm>
        </p:spPr>
        <p:txBody>
          <a:bodyPr/>
          <a:lstStyle/>
          <a:p>
            <a:r>
              <a:rPr lang="en-US" dirty="0">
                <a:solidFill>
                  <a:schemeClr val="bg1"/>
                </a:solidFill>
              </a:rPr>
              <a:t>PRM</a:t>
            </a:r>
          </a:p>
        </p:txBody>
      </p:sp>
    </p:spTree>
    <p:extLst>
      <p:ext uri="{BB962C8B-B14F-4D97-AF65-F5344CB8AC3E}">
        <p14:creationId xmlns:p14="http://schemas.microsoft.com/office/powerpoint/2010/main" val="311632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AA4B4-396A-B3D5-9498-90AC3456A5E9}"/>
              </a:ext>
            </a:extLst>
          </p:cNvPr>
          <p:cNvSpPr/>
          <p:nvPr/>
        </p:nvSpPr>
        <p:spPr>
          <a:xfrm>
            <a:off x="11842" y="5969826"/>
            <a:ext cx="18276157" cy="4328453"/>
          </a:xfrm>
          <a:prstGeom prst="rect">
            <a:avLst/>
          </a:prstGeom>
          <a:solidFill>
            <a:schemeClr val="bg2">
              <a:lumMod val="10000"/>
              <a:alpha val="5956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6FCB617-0F66-E5DF-1627-35CF92137536}"/>
              </a:ext>
            </a:extLst>
          </p:cNvPr>
          <p:cNvPicPr>
            <a:picLocks noChangeAspect="1"/>
          </p:cNvPicPr>
          <p:nvPr/>
        </p:nvPicPr>
        <p:blipFill>
          <a:blip r:embed="rId3"/>
          <a:stretch>
            <a:fillRect/>
          </a:stretch>
        </p:blipFill>
        <p:spPr>
          <a:xfrm>
            <a:off x="50891" y="1619399"/>
            <a:ext cx="18186218" cy="4328453"/>
          </a:xfrm>
          <a:prstGeom prst="rect">
            <a:avLst/>
          </a:prstGeom>
          <a:solidFill>
            <a:schemeClr val="bg2">
              <a:lumMod val="75000"/>
            </a:schemeClr>
          </a:solidFill>
        </p:spPr>
      </p:pic>
      <p:sp>
        <p:nvSpPr>
          <p:cNvPr id="18" name="Rectangle 17">
            <a:extLst>
              <a:ext uri="{FF2B5EF4-FFF2-40B4-BE49-F238E27FC236}">
                <a16:creationId xmlns:a16="http://schemas.microsoft.com/office/drawing/2014/main" id="{6F4F3B2A-FE0F-C15C-C57B-78FB757E14DA}"/>
              </a:ext>
            </a:extLst>
          </p:cNvPr>
          <p:cNvSpPr/>
          <p:nvPr/>
        </p:nvSpPr>
        <p:spPr>
          <a:xfrm>
            <a:off x="15372516" y="755570"/>
            <a:ext cx="2862462" cy="6227174"/>
          </a:xfrm>
          <a:prstGeom prst="rect">
            <a:avLst/>
          </a:prstGeom>
          <a:solidFill>
            <a:schemeClr val="bg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00E44D-8D6C-905C-4DA1-8B544F6D7435}"/>
              </a:ext>
            </a:extLst>
          </p:cNvPr>
          <p:cNvSpPr txBox="1"/>
          <p:nvPr/>
        </p:nvSpPr>
        <p:spPr>
          <a:xfrm>
            <a:off x="291748" y="6224294"/>
            <a:ext cx="6355261" cy="3857851"/>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Report and Analyze</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Strategic, operational and financial performance reporting</a:t>
            </a:r>
          </a:p>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Critical measurement for:</a:t>
            </a:r>
          </a:p>
          <a:p>
            <a:pPr marL="285750" marR="0" lvl="0" indent="-28575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“How are we doing?”</a:t>
            </a:r>
          </a:p>
          <a:p>
            <a:pPr marL="285750" marR="0" lvl="0" indent="-28575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“Did we achieve the indented results?”</a:t>
            </a:r>
          </a:p>
          <a:p>
            <a:pPr marL="285750" marR="0" lvl="0" indent="-28575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“Did the behavior we intended occur, with the pricing and incentives we positioned with our trading partners</a:t>
            </a:r>
          </a:p>
          <a:p>
            <a:pPr marL="285750" marR="0" lvl="0" indent="-28575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”What levers &amp; magnitudes gave us the best result?</a:t>
            </a:r>
          </a:p>
          <a:p>
            <a:pPr marL="285750" marR="0" lvl="0" indent="-28575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What if . . . ?</a:t>
            </a:r>
          </a:p>
        </p:txBody>
      </p:sp>
      <p:sp>
        <p:nvSpPr>
          <p:cNvPr id="9" name="TextBox 8">
            <a:extLst>
              <a:ext uri="{FF2B5EF4-FFF2-40B4-BE49-F238E27FC236}">
                <a16:creationId xmlns:a16="http://schemas.microsoft.com/office/drawing/2014/main" id="{A23716ED-E88F-341A-C930-B7D9E1D99AAA}"/>
              </a:ext>
            </a:extLst>
          </p:cNvPr>
          <p:cNvSpPr txBox="1"/>
          <p:nvPr/>
        </p:nvSpPr>
        <p:spPr>
          <a:xfrm>
            <a:off x="6972493" y="6224294"/>
            <a:ext cx="5832123" cy="3519297"/>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Current Pain of Manual Processes</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Siloed data &amp; reporting in siloed departments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Difficult to declare success</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Difficult to understand root cause of success or failure</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Lack of connection from previous timeframe  (Behavior result) to enable future strategic results  (desired behavior)</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Cannot Answer:</a:t>
            </a: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6F8659A-E1AC-2DBA-959E-52BE71EBAFD7}"/>
              </a:ext>
            </a:extLst>
          </p:cNvPr>
          <p:cNvSpPr txBox="1"/>
          <p:nvPr/>
        </p:nvSpPr>
        <p:spPr>
          <a:xfrm>
            <a:off x="13102641" y="7153438"/>
            <a:ext cx="5074493" cy="1826526"/>
          </a:xfrm>
          <a:prstGeom prst="rect">
            <a:avLst/>
          </a:prstGeom>
          <a:noFill/>
        </p:spPr>
        <p:txBody>
          <a:bodyPr wrap="square" rtlCol="0">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The Digital Opportunity</a:t>
            </a:r>
            <a:endParaRPr kumimoji="0" lang="en-US" sz="2000" b="1"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endParaRPr>
          </a:p>
          <a:p>
            <a:pPr marL="342900" marR="0" lvl="0" indent="-342900" algn="l" defTabSz="13716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AFFF">
                    <a:lumMod val="20000"/>
                    <a:lumOff val="80000"/>
                  </a:srgbClr>
                </a:solidFill>
                <a:effectLst/>
                <a:uLnTx/>
                <a:uFillTx/>
                <a:latin typeface="Arial" panose="020B0604020202020204" pitchFamily="34" charset="0"/>
                <a:ea typeface="+mn-ea"/>
                <a:cs typeface="+mn-cs"/>
              </a:rPr>
              <a:t>Unified view of outcome to plan, supported by relationship between the levers that promote change and the results they delivered</a:t>
            </a:r>
          </a:p>
        </p:txBody>
      </p:sp>
      <p:pic>
        <p:nvPicPr>
          <p:cNvPr id="3" name="Picture 2">
            <a:extLst>
              <a:ext uri="{FF2B5EF4-FFF2-40B4-BE49-F238E27FC236}">
                <a16:creationId xmlns:a16="http://schemas.microsoft.com/office/drawing/2014/main" id="{C37E7CDA-403F-D92A-27B8-910907778D3C}"/>
              </a:ext>
            </a:extLst>
          </p:cNvPr>
          <p:cNvPicPr>
            <a:picLocks noChangeAspect="1"/>
          </p:cNvPicPr>
          <p:nvPr/>
        </p:nvPicPr>
        <p:blipFill rotWithShape="1">
          <a:blip r:embed="rId3"/>
          <a:srcRect l="89586"/>
          <a:stretch/>
        </p:blipFill>
        <p:spPr>
          <a:xfrm>
            <a:off x="15370385" y="676057"/>
            <a:ext cx="2806749" cy="6282510"/>
          </a:xfrm>
          <a:prstGeom prst="rect">
            <a:avLst/>
          </a:prstGeom>
          <a:solidFill>
            <a:schemeClr val="bg1"/>
          </a:solidFill>
        </p:spPr>
      </p:pic>
      <p:sp>
        <p:nvSpPr>
          <p:cNvPr id="21" name="Rounded Rectangle 20">
            <a:extLst>
              <a:ext uri="{FF2B5EF4-FFF2-40B4-BE49-F238E27FC236}">
                <a16:creationId xmlns:a16="http://schemas.microsoft.com/office/drawing/2014/main" id="{933DF27B-4400-EDB0-D088-BC3C27D93FC0}"/>
              </a:ext>
            </a:extLst>
          </p:cNvPr>
          <p:cNvSpPr/>
          <p:nvPr/>
        </p:nvSpPr>
        <p:spPr>
          <a:xfrm>
            <a:off x="15372516" y="676058"/>
            <a:ext cx="2862462" cy="6330863"/>
          </a:xfrm>
          <a:prstGeom prst="roundRect">
            <a:avLst>
              <a:gd name="adj" fmla="val 8880"/>
            </a:avLst>
          </a:prstGeom>
          <a:noFill/>
          <a:ln w="127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A4586C-853F-8E85-FC13-088BD8DBFFD0}"/>
              </a:ext>
            </a:extLst>
          </p:cNvPr>
          <p:cNvSpPr txBox="1"/>
          <p:nvPr/>
        </p:nvSpPr>
        <p:spPr>
          <a:xfrm>
            <a:off x="7405141" y="9402462"/>
            <a:ext cx="10115700" cy="884538"/>
          </a:xfrm>
          <a:prstGeom prst="rect">
            <a:avLst/>
          </a:prstGeom>
          <a:noFill/>
        </p:spPr>
        <p:txBody>
          <a:bodyPr wrap="square">
            <a:spAutoFit/>
          </a:bodyPr>
          <a:lstStyle/>
          <a:p>
            <a:pPr marL="0" marR="0" lvl="0" indent="0" algn="l" defTabSz="13716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the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right price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and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right incentive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for me to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profitably buy and sell my products</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while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driving growth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for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myself</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and my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trading partners?</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p>
        </p:txBody>
      </p:sp>
      <p:sp>
        <p:nvSpPr>
          <p:cNvPr id="12" name="Rectangle 11">
            <a:extLst>
              <a:ext uri="{FF2B5EF4-FFF2-40B4-BE49-F238E27FC236}">
                <a16:creationId xmlns:a16="http://schemas.microsoft.com/office/drawing/2014/main" id="{DB27F35C-7D3D-B615-A7E4-037DDACBD83B}"/>
              </a:ext>
            </a:extLst>
          </p:cNvPr>
          <p:cNvSpPr/>
          <p:nvPr/>
        </p:nvSpPr>
        <p:spPr>
          <a:xfrm>
            <a:off x="6832872" y="9368852"/>
            <a:ext cx="11194361" cy="9181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62AC1FBA-D552-D72E-3681-593DDC679AE9}"/>
              </a:ext>
            </a:extLst>
          </p:cNvPr>
          <p:cNvSpPr>
            <a:spLocks noGrp="1"/>
          </p:cNvSpPr>
          <p:nvPr>
            <p:ph type="title"/>
          </p:nvPr>
        </p:nvSpPr>
        <p:spPr>
          <a:xfrm>
            <a:off x="876299" y="867017"/>
            <a:ext cx="13199257" cy="719043"/>
          </a:xfrm>
        </p:spPr>
        <p:txBody>
          <a:bodyPr/>
          <a:lstStyle/>
          <a:p>
            <a:r>
              <a:rPr lang="en-US" dirty="0">
                <a:solidFill>
                  <a:schemeClr val="bg1"/>
                </a:solidFill>
              </a:rPr>
              <a:t>PRM</a:t>
            </a:r>
          </a:p>
        </p:txBody>
      </p:sp>
    </p:spTree>
    <p:extLst>
      <p:ext uri="{BB962C8B-B14F-4D97-AF65-F5344CB8AC3E}">
        <p14:creationId xmlns:p14="http://schemas.microsoft.com/office/powerpoint/2010/main" val="283153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1">
            <a:extLst>
              <a:ext uri="{FF2B5EF4-FFF2-40B4-BE49-F238E27FC236}">
                <a16:creationId xmlns:a16="http://schemas.microsoft.com/office/drawing/2014/main" id="{2E30344D-17A2-31F4-3AA8-7820C97F71BC}"/>
              </a:ext>
            </a:extLst>
          </p:cNvPr>
          <p:cNvSpPr txBox="1">
            <a:spLocks/>
          </p:cNvSpPr>
          <p:nvPr/>
        </p:nvSpPr>
        <p:spPr>
          <a:xfrm>
            <a:off x="457199" y="457200"/>
            <a:ext cx="5715000" cy="1292662"/>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Raw material supplier</a:t>
            </a:r>
            <a:endParaRPr kumimoji="0" lang="en-US" sz="36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pic>
        <p:nvPicPr>
          <p:cNvPr id="5" name="Picture 4" descr="A picture containing birthday cake, food, dessert, cake&#10;&#10;Description automatically generated">
            <a:extLst>
              <a:ext uri="{FF2B5EF4-FFF2-40B4-BE49-F238E27FC236}">
                <a16:creationId xmlns:a16="http://schemas.microsoft.com/office/drawing/2014/main" id="{92A27B17-690E-A951-7949-15D334DE3C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1650" y="3351431"/>
            <a:ext cx="7124700" cy="5334000"/>
          </a:xfrm>
          <a:prstGeom prst="rect">
            <a:avLst/>
          </a:prstGeom>
        </p:spPr>
      </p:pic>
    </p:spTree>
    <p:extLst>
      <p:ext uri="{BB962C8B-B14F-4D97-AF65-F5344CB8AC3E}">
        <p14:creationId xmlns:p14="http://schemas.microsoft.com/office/powerpoint/2010/main" val="2275100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1">
            <a:extLst>
              <a:ext uri="{FF2B5EF4-FFF2-40B4-BE49-F238E27FC236}">
                <a16:creationId xmlns:a16="http://schemas.microsoft.com/office/drawing/2014/main" id="{2E30344D-17A2-31F4-3AA8-7820C97F71BC}"/>
              </a:ext>
            </a:extLst>
          </p:cNvPr>
          <p:cNvSpPr txBox="1">
            <a:spLocks/>
          </p:cNvSpPr>
          <p:nvPr/>
        </p:nvSpPr>
        <p:spPr>
          <a:xfrm>
            <a:off x="457201" y="457200"/>
            <a:ext cx="5943600" cy="184665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A factory wants to buy your raw materials</a:t>
            </a:r>
            <a:endParaRPr kumimoji="0" lang="en-US" sz="36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DC3B0B8C-9FF2-C4F9-6B2C-FB3149357F8E}"/>
              </a:ext>
            </a:extLst>
          </p:cNvPr>
          <p:cNvGrpSpPr/>
          <p:nvPr/>
        </p:nvGrpSpPr>
        <p:grpSpPr>
          <a:xfrm>
            <a:off x="3537347" y="2303859"/>
            <a:ext cx="11213305" cy="7326847"/>
            <a:chOff x="3054692" y="1990350"/>
            <a:chExt cx="11213305" cy="7326847"/>
          </a:xfrm>
        </p:grpSpPr>
        <p:pic>
          <p:nvPicPr>
            <p:cNvPr id="5" name="Picture 4" descr="A picture containing birthday cake, food, dessert, cake&#10;&#10;Description automatically generated">
              <a:extLst>
                <a:ext uri="{FF2B5EF4-FFF2-40B4-BE49-F238E27FC236}">
                  <a16:creationId xmlns:a16="http://schemas.microsoft.com/office/drawing/2014/main" id="{92A27B17-690E-A951-7949-15D334DE3C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4" name="Picture 3" descr="A picture containing birthday cake, cake&#10;&#10;Description automatically generated">
              <a:extLst>
                <a:ext uri="{FF2B5EF4-FFF2-40B4-BE49-F238E27FC236}">
                  <a16:creationId xmlns:a16="http://schemas.microsoft.com/office/drawing/2014/main" id="{62D066B0-5C15-2DF6-18DE-E1FC67D81E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spTree>
    <p:extLst>
      <p:ext uri="{BB962C8B-B14F-4D97-AF65-F5344CB8AC3E}">
        <p14:creationId xmlns:p14="http://schemas.microsoft.com/office/powerpoint/2010/main" val="24959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1">
            <a:extLst>
              <a:ext uri="{FF2B5EF4-FFF2-40B4-BE49-F238E27FC236}">
                <a16:creationId xmlns:a16="http://schemas.microsoft.com/office/drawing/2014/main" id="{2E30344D-17A2-31F4-3AA8-7820C97F71BC}"/>
              </a:ext>
            </a:extLst>
          </p:cNvPr>
          <p:cNvSpPr txBox="1">
            <a:spLocks/>
          </p:cNvSpPr>
          <p:nvPr/>
        </p:nvSpPr>
        <p:spPr>
          <a:xfrm>
            <a:off x="457201" y="457200"/>
            <a:ext cx="7315200" cy="184665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So, you sell your raw materials to the factory</a:t>
            </a:r>
            <a:endParaRPr kumimoji="0" lang="en-US" sz="36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 name="Content Placeholder 1">
            <a:extLst>
              <a:ext uri="{FF2B5EF4-FFF2-40B4-BE49-F238E27FC236}">
                <a16:creationId xmlns:a16="http://schemas.microsoft.com/office/drawing/2014/main" id="{F4E33E4A-9A78-49EB-0E51-F16626C43349}"/>
              </a:ext>
            </a:extLst>
          </p:cNvPr>
          <p:cNvSpPr txBox="1">
            <a:spLocks/>
          </p:cNvSpPr>
          <p:nvPr/>
        </p:nvSpPr>
        <p:spPr>
          <a:xfrm>
            <a:off x="457201" y="2679700"/>
            <a:ext cx="4114800" cy="1289304"/>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Simple, right?</a:t>
            </a:r>
            <a:endParaRPr kumimoji="0" lang="en-US" sz="36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4D3D6F1A-C54B-5D92-B717-496D14761C26}"/>
              </a:ext>
            </a:extLst>
          </p:cNvPr>
          <p:cNvGrpSpPr/>
          <p:nvPr/>
        </p:nvGrpSpPr>
        <p:grpSpPr>
          <a:xfrm>
            <a:off x="3537347" y="2303859"/>
            <a:ext cx="11213305" cy="7326847"/>
            <a:chOff x="3054692" y="1990350"/>
            <a:chExt cx="11213305" cy="7326847"/>
          </a:xfrm>
        </p:grpSpPr>
        <p:pic>
          <p:nvPicPr>
            <p:cNvPr id="10" name="Picture 9" descr="A picture containing birthday cake, food, dessert, cake&#10;&#10;Description automatically generated">
              <a:extLst>
                <a:ext uri="{FF2B5EF4-FFF2-40B4-BE49-F238E27FC236}">
                  <a16:creationId xmlns:a16="http://schemas.microsoft.com/office/drawing/2014/main" id="{79DFFB0F-8FEA-45FD-1F4D-FBBEB9C7A7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1" name="Picture 10" descr="A picture containing birthday cake, cake&#10;&#10;Description automatically generated">
              <a:extLst>
                <a:ext uri="{FF2B5EF4-FFF2-40B4-BE49-F238E27FC236}">
                  <a16:creationId xmlns:a16="http://schemas.microsoft.com/office/drawing/2014/main" id="{3BD97702-DEC8-244B-1F48-CE95765D1E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3" name="Picture 12">
            <a:extLst>
              <a:ext uri="{FF2B5EF4-FFF2-40B4-BE49-F238E27FC236}">
                <a16:creationId xmlns:a16="http://schemas.microsoft.com/office/drawing/2014/main" id="{F8BABC15-5A22-375C-DDE2-BBD1F2CCE6B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Tree>
    <p:extLst>
      <p:ext uri="{BB962C8B-B14F-4D97-AF65-F5344CB8AC3E}">
        <p14:creationId xmlns:p14="http://schemas.microsoft.com/office/powerpoint/2010/main" val="15501115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2370A03E-6058-6BCB-A6F1-F9ECAC5F4005}"/>
              </a:ext>
            </a:extLst>
          </p:cNvPr>
          <p:cNvPicPr>
            <a:picLocks noChangeAspect="1"/>
          </p:cNvPicPr>
          <p:nvPr/>
        </p:nvPicPr>
        <p:blipFill rotWithShape="1">
          <a:blip r:embed="rId3">
            <a:extLst>
              <a:ext uri="{28A0092B-C50C-407E-A947-70E740481C1C}">
                <a14:useLocalDpi xmlns:a14="http://schemas.microsoft.com/office/drawing/2010/main" val="0"/>
              </a:ext>
            </a:extLst>
          </a:blip>
          <a:srcRect t="38717" b="5033"/>
          <a:stretch/>
        </p:blipFill>
        <p:spPr>
          <a:xfrm>
            <a:off x="0" y="0"/>
            <a:ext cx="18288000" cy="10287000"/>
          </a:xfrm>
          <a:prstGeom prst="rect">
            <a:avLst/>
          </a:prstGeom>
          <a:ln w="152400">
            <a:solidFill>
              <a:schemeClr val="bg1"/>
            </a:solidFill>
          </a:ln>
        </p:spPr>
      </p:pic>
    </p:spTree>
    <p:extLst>
      <p:ext uri="{BB962C8B-B14F-4D97-AF65-F5344CB8AC3E}">
        <p14:creationId xmlns:p14="http://schemas.microsoft.com/office/powerpoint/2010/main" val="1959171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1">
            <a:extLst>
              <a:ext uri="{FF2B5EF4-FFF2-40B4-BE49-F238E27FC236}">
                <a16:creationId xmlns:a16="http://schemas.microsoft.com/office/drawing/2014/main" id="{2E30344D-17A2-31F4-3AA8-7820C97F71BC}"/>
              </a:ext>
            </a:extLst>
          </p:cNvPr>
          <p:cNvSpPr txBox="1">
            <a:spLocks/>
          </p:cNvSpPr>
          <p:nvPr/>
        </p:nvSpPr>
        <p:spPr>
          <a:xfrm>
            <a:off x="457201" y="457200"/>
            <a:ext cx="5943600" cy="1289304"/>
          </a:xfrm>
          <a:prstGeom prst="rect">
            <a:avLst/>
          </a:prstGeom>
          <a:solidFill>
            <a:srgbClr val="FF0000"/>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HOLD ON A SECOND!</a:t>
            </a:r>
            <a:endParaRPr kumimoji="0" lang="en-US" sz="36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grpSp>
        <p:nvGrpSpPr>
          <p:cNvPr id="10" name="Group 9">
            <a:extLst>
              <a:ext uri="{FF2B5EF4-FFF2-40B4-BE49-F238E27FC236}">
                <a16:creationId xmlns:a16="http://schemas.microsoft.com/office/drawing/2014/main" id="{DCE4EDA8-A6D2-E7DD-5B0A-07AE6B4389E4}"/>
              </a:ext>
            </a:extLst>
          </p:cNvPr>
          <p:cNvGrpSpPr/>
          <p:nvPr/>
        </p:nvGrpSpPr>
        <p:grpSpPr>
          <a:xfrm>
            <a:off x="3537347" y="2303859"/>
            <a:ext cx="11213305" cy="7326847"/>
            <a:chOff x="3054692" y="1990350"/>
            <a:chExt cx="11213305" cy="7326847"/>
          </a:xfrm>
        </p:grpSpPr>
        <p:pic>
          <p:nvPicPr>
            <p:cNvPr id="11" name="Picture 10" descr="A picture containing birthday cake, food, dessert, cake&#10;&#10;Description automatically generated">
              <a:extLst>
                <a:ext uri="{FF2B5EF4-FFF2-40B4-BE49-F238E27FC236}">
                  <a16:creationId xmlns:a16="http://schemas.microsoft.com/office/drawing/2014/main" id="{5F81BB47-F37C-AAD8-EF13-728672CB0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2" name="Picture 11" descr="A picture containing birthday cake, cake&#10;&#10;Description automatically generated">
              <a:extLst>
                <a:ext uri="{FF2B5EF4-FFF2-40B4-BE49-F238E27FC236}">
                  <a16:creationId xmlns:a16="http://schemas.microsoft.com/office/drawing/2014/main" id="{14002148-6C7D-FBB2-7BDC-B9A51950A4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3" name="Picture 12">
            <a:extLst>
              <a:ext uri="{FF2B5EF4-FFF2-40B4-BE49-F238E27FC236}">
                <a16:creationId xmlns:a16="http://schemas.microsoft.com/office/drawing/2014/main" id="{3A3D3DF1-AE2D-AAB0-B333-655CAE81125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pic>
        <p:nvPicPr>
          <p:cNvPr id="8" name="Picture 7" descr="A red and white sign with a hand&#10;&#10;Description automatically generated with medium confidence">
            <a:extLst>
              <a:ext uri="{FF2B5EF4-FFF2-40B4-BE49-F238E27FC236}">
                <a16:creationId xmlns:a16="http://schemas.microsoft.com/office/drawing/2014/main" id="{EE793FBC-3CBC-7A3B-9020-C2593EF8D7C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48550" y="3448050"/>
            <a:ext cx="3390900" cy="3390900"/>
          </a:xfrm>
          <a:prstGeom prst="rect">
            <a:avLst/>
          </a:prstGeom>
          <a:effectLst>
            <a:outerShdw blurRad="152400" dist="76200" dir="5400000" algn="t" rotWithShape="0">
              <a:prstClr val="black">
                <a:alpha val="74840"/>
              </a:prstClr>
            </a:outerShdw>
          </a:effectLst>
        </p:spPr>
      </p:pic>
    </p:spTree>
    <p:extLst>
      <p:ext uri="{BB962C8B-B14F-4D97-AF65-F5344CB8AC3E}">
        <p14:creationId xmlns:p14="http://schemas.microsoft.com/office/powerpoint/2010/main" val="2864457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E1B003-AA38-3A9E-0EBA-6C2F7E78784B}"/>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A picture containing pattern, wrapping paper, aqua, design&#10;&#10;Description automatically generated">
            <a:extLst>
              <a:ext uri="{FF2B5EF4-FFF2-40B4-BE49-F238E27FC236}">
                <a16:creationId xmlns:a16="http://schemas.microsoft.com/office/drawing/2014/main" id="{E3832B1E-88B1-4B97-777D-DDB35BB43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sp>
        <p:nvSpPr>
          <p:cNvPr id="3" name="Content Placeholder 1">
            <a:extLst>
              <a:ext uri="{FF2B5EF4-FFF2-40B4-BE49-F238E27FC236}">
                <a16:creationId xmlns:a16="http://schemas.microsoft.com/office/drawing/2014/main" id="{BF2BC6DC-259A-0D9D-B7A9-388659DD1E94}"/>
              </a:ext>
            </a:extLst>
          </p:cNvPr>
          <p:cNvSpPr txBox="1">
            <a:spLocks/>
          </p:cNvSpPr>
          <p:nvPr/>
        </p:nvSpPr>
        <p:spPr>
          <a:xfrm>
            <a:off x="457199" y="1503639"/>
            <a:ext cx="7315199"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What is the sale price of your</a:t>
            </a:r>
            <a:b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b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raw materials today?</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9B4F3371-E06E-44EE-4C5E-F0E42595910E}"/>
              </a:ext>
            </a:extLst>
          </p:cNvPr>
          <p:cNvSpPr txBox="1">
            <a:spLocks/>
          </p:cNvSpPr>
          <p:nvPr/>
        </p:nvSpPr>
        <p:spPr>
          <a:xfrm>
            <a:off x="457199" y="457199"/>
            <a:ext cx="73152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1: Determine the Sale Price</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grpSp>
        <p:nvGrpSpPr>
          <p:cNvPr id="13" name="Group 12">
            <a:extLst>
              <a:ext uri="{FF2B5EF4-FFF2-40B4-BE49-F238E27FC236}">
                <a16:creationId xmlns:a16="http://schemas.microsoft.com/office/drawing/2014/main" id="{A2125697-C4BF-66E8-84E5-6437A4122682}"/>
              </a:ext>
            </a:extLst>
          </p:cNvPr>
          <p:cNvGrpSpPr/>
          <p:nvPr/>
        </p:nvGrpSpPr>
        <p:grpSpPr>
          <a:xfrm>
            <a:off x="3537347" y="2303859"/>
            <a:ext cx="11213305" cy="7326847"/>
            <a:chOff x="3054692" y="1990350"/>
            <a:chExt cx="11213305" cy="7326847"/>
          </a:xfrm>
        </p:grpSpPr>
        <p:pic>
          <p:nvPicPr>
            <p:cNvPr id="14" name="Picture 13" descr="A picture containing birthday cake, food, dessert, cake&#10;&#10;Description automatically generated">
              <a:extLst>
                <a:ext uri="{FF2B5EF4-FFF2-40B4-BE49-F238E27FC236}">
                  <a16:creationId xmlns:a16="http://schemas.microsoft.com/office/drawing/2014/main" id="{344A5D32-2781-20B0-1C5C-66F0D0A770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5" name="Picture 14" descr="A picture containing birthday cake, cake&#10;&#10;Description automatically generated">
              <a:extLst>
                <a:ext uri="{FF2B5EF4-FFF2-40B4-BE49-F238E27FC236}">
                  <a16:creationId xmlns:a16="http://schemas.microsoft.com/office/drawing/2014/main" id="{D864E8F3-BA9D-CD3C-58D3-0530A96D94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6" name="Picture 15">
            <a:extLst>
              <a:ext uri="{FF2B5EF4-FFF2-40B4-BE49-F238E27FC236}">
                <a16:creationId xmlns:a16="http://schemas.microsoft.com/office/drawing/2014/main" id="{F5F85074-6432-85FF-652C-5565B2C592F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Tree>
    <p:extLst>
      <p:ext uri="{BB962C8B-B14F-4D97-AF65-F5344CB8AC3E}">
        <p14:creationId xmlns:p14="http://schemas.microsoft.com/office/powerpoint/2010/main" val="1532094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pattern, wrapping paper, aqua, design&#10;&#10;Description automatically generated">
            <a:extLst>
              <a:ext uri="{FF2B5EF4-FFF2-40B4-BE49-F238E27FC236}">
                <a16:creationId xmlns:a16="http://schemas.microsoft.com/office/drawing/2014/main" id="{3B669348-2087-C0FC-2314-897EB891B2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grpSp>
        <p:nvGrpSpPr>
          <p:cNvPr id="16" name="Group 15">
            <a:extLst>
              <a:ext uri="{FF2B5EF4-FFF2-40B4-BE49-F238E27FC236}">
                <a16:creationId xmlns:a16="http://schemas.microsoft.com/office/drawing/2014/main" id="{7D48749D-C1D8-3327-3B57-5BFFA7C4D012}"/>
              </a:ext>
            </a:extLst>
          </p:cNvPr>
          <p:cNvGrpSpPr/>
          <p:nvPr/>
        </p:nvGrpSpPr>
        <p:grpSpPr>
          <a:xfrm>
            <a:off x="3537347" y="2303859"/>
            <a:ext cx="11213305" cy="7326847"/>
            <a:chOff x="3054692" y="1990350"/>
            <a:chExt cx="11213305" cy="7326847"/>
          </a:xfrm>
        </p:grpSpPr>
        <p:pic>
          <p:nvPicPr>
            <p:cNvPr id="17" name="Picture 16" descr="A picture containing birthday cake, food, dessert, cake&#10;&#10;Description automatically generated">
              <a:extLst>
                <a:ext uri="{FF2B5EF4-FFF2-40B4-BE49-F238E27FC236}">
                  <a16:creationId xmlns:a16="http://schemas.microsoft.com/office/drawing/2014/main" id="{6ABF904F-5172-511D-EEAA-FB85C0D4B1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8" name="Picture 17" descr="A picture containing birthday cake, cake&#10;&#10;Description automatically generated">
              <a:extLst>
                <a:ext uri="{FF2B5EF4-FFF2-40B4-BE49-F238E27FC236}">
                  <a16:creationId xmlns:a16="http://schemas.microsoft.com/office/drawing/2014/main" id="{2C4E15E5-A59D-4C28-9A24-C855928350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9" name="Picture 18">
            <a:extLst>
              <a:ext uri="{FF2B5EF4-FFF2-40B4-BE49-F238E27FC236}">
                <a16:creationId xmlns:a16="http://schemas.microsoft.com/office/drawing/2014/main" id="{B2A052F2-D48F-6B2E-6CE7-31AA1D5F887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
        <p:nvSpPr>
          <p:cNvPr id="3" name="Content Placeholder 1">
            <a:extLst>
              <a:ext uri="{FF2B5EF4-FFF2-40B4-BE49-F238E27FC236}">
                <a16:creationId xmlns:a16="http://schemas.microsoft.com/office/drawing/2014/main" id="{BF2BC6DC-259A-0D9D-B7A9-388659DD1E94}"/>
              </a:ext>
            </a:extLst>
          </p:cNvPr>
          <p:cNvSpPr txBox="1">
            <a:spLocks/>
          </p:cNvSpPr>
          <p:nvPr/>
        </p:nvSpPr>
        <p:spPr>
          <a:xfrm>
            <a:off x="457199" y="1503639"/>
            <a:ext cx="7315199"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What is the sale price of your</a:t>
            </a:r>
            <a:b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b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raw materials today?</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9B4F3371-E06E-44EE-4C5E-F0E42595910E}"/>
              </a:ext>
            </a:extLst>
          </p:cNvPr>
          <p:cNvSpPr txBox="1">
            <a:spLocks/>
          </p:cNvSpPr>
          <p:nvPr/>
        </p:nvSpPr>
        <p:spPr>
          <a:xfrm>
            <a:off x="457199" y="457199"/>
            <a:ext cx="73152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1: Determine the Sale Price</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sp>
        <p:nvSpPr>
          <p:cNvPr id="8" name="Content Placeholder 1">
            <a:extLst>
              <a:ext uri="{FF2B5EF4-FFF2-40B4-BE49-F238E27FC236}">
                <a16:creationId xmlns:a16="http://schemas.microsoft.com/office/drawing/2014/main" id="{B62EC9C3-83AD-8090-9DC1-F14237737F03}"/>
              </a:ext>
            </a:extLst>
          </p:cNvPr>
          <p:cNvSpPr txBox="1">
            <a:spLocks/>
          </p:cNvSpPr>
          <p:nvPr/>
        </p:nvSpPr>
        <p:spPr>
          <a:xfrm>
            <a:off x="1955402" y="3092407"/>
            <a:ext cx="68580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will the market value of my raw materials be tomorrow?</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9" name="Content Placeholder 1">
            <a:extLst>
              <a:ext uri="{FF2B5EF4-FFF2-40B4-BE49-F238E27FC236}">
                <a16:creationId xmlns:a16="http://schemas.microsoft.com/office/drawing/2014/main" id="{2D96A4ED-FD2F-BB59-2C0A-10B096CAEF3D}"/>
              </a:ext>
            </a:extLst>
          </p:cNvPr>
          <p:cNvSpPr txBox="1">
            <a:spLocks/>
          </p:cNvSpPr>
          <p:nvPr/>
        </p:nvSpPr>
        <p:spPr>
          <a:xfrm>
            <a:off x="1991458" y="4845941"/>
            <a:ext cx="6858000"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rebates will be necessary?</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C84486ED-BBE2-8C5F-1822-9AEE996ABAAE}"/>
              </a:ext>
            </a:extLst>
          </p:cNvPr>
          <p:cNvSpPr txBox="1">
            <a:spLocks/>
          </p:cNvSpPr>
          <p:nvPr/>
        </p:nvSpPr>
        <p:spPr>
          <a:xfrm>
            <a:off x="1970526" y="6190852"/>
            <a:ext cx="6842876"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Do I need to warehouse it?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1" name="Content Placeholder 1">
            <a:extLst>
              <a:ext uri="{FF2B5EF4-FFF2-40B4-BE49-F238E27FC236}">
                <a16:creationId xmlns:a16="http://schemas.microsoft.com/office/drawing/2014/main" id="{C14FCFA9-F8D5-9830-7187-FDBB09F2FA75}"/>
              </a:ext>
            </a:extLst>
          </p:cNvPr>
          <p:cNvSpPr txBox="1">
            <a:spLocks/>
          </p:cNvSpPr>
          <p:nvPr/>
        </p:nvSpPr>
        <p:spPr>
          <a:xfrm>
            <a:off x="1987946" y="7535762"/>
            <a:ext cx="6857999"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much does it cost to mine it?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2" name="Content Placeholder 1">
            <a:extLst>
              <a:ext uri="{FF2B5EF4-FFF2-40B4-BE49-F238E27FC236}">
                <a16:creationId xmlns:a16="http://schemas.microsoft.com/office/drawing/2014/main" id="{BD0A8A18-43AD-62FD-5BD6-02704A8B7D60}"/>
              </a:ext>
            </a:extLst>
          </p:cNvPr>
          <p:cNvSpPr txBox="1">
            <a:spLocks/>
          </p:cNvSpPr>
          <p:nvPr/>
        </p:nvSpPr>
        <p:spPr>
          <a:xfrm>
            <a:off x="9442054" y="3626640"/>
            <a:ext cx="6858000"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To what level will they need it refined?</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3" name="Content Placeholder 1">
            <a:extLst>
              <a:ext uri="{FF2B5EF4-FFF2-40B4-BE49-F238E27FC236}">
                <a16:creationId xmlns:a16="http://schemas.microsoft.com/office/drawing/2014/main" id="{466663ED-4A96-BD2E-7784-782E7FF64B06}"/>
              </a:ext>
            </a:extLst>
          </p:cNvPr>
          <p:cNvSpPr txBox="1">
            <a:spLocks/>
          </p:cNvSpPr>
          <p:nvPr/>
        </p:nvSpPr>
        <p:spPr>
          <a:xfrm>
            <a:off x="9442054" y="4930931"/>
            <a:ext cx="6857999"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Will I need to find more exotic sources of raw material to meet demand?</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4" name="Content Placeholder 1">
            <a:extLst>
              <a:ext uri="{FF2B5EF4-FFF2-40B4-BE49-F238E27FC236}">
                <a16:creationId xmlns:a16="http://schemas.microsoft.com/office/drawing/2014/main" id="{C8D7F228-7E7B-753B-4F28-68EA19A64A1D}"/>
              </a:ext>
            </a:extLst>
          </p:cNvPr>
          <p:cNvSpPr txBox="1">
            <a:spLocks/>
          </p:cNvSpPr>
          <p:nvPr/>
        </p:nvSpPr>
        <p:spPr>
          <a:xfrm>
            <a:off x="9442055" y="6643846"/>
            <a:ext cx="6857999"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I get the raw materials from the mine to my customers?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1879942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2B0FC52A-506D-50D4-F65D-8FA3445790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sp>
        <p:nvSpPr>
          <p:cNvPr id="3" name="Content Placeholder 1">
            <a:extLst>
              <a:ext uri="{FF2B5EF4-FFF2-40B4-BE49-F238E27FC236}">
                <a16:creationId xmlns:a16="http://schemas.microsoft.com/office/drawing/2014/main" id="{BF2BC6DC-259A-0D9D-B7A9-388659DD1E94}"/>
              </a:ext>
            </a:extLst>
          </p:cNvPr>
          <p:cNvSpPr txBox="1">
            <a:spLocks/>
          </p:cNvSpPr>
          <p:nvPr/>
        </p:nvSpPr>
        <p:spPr>
          <a:xfrm>
            <a:off x="457199" y="1503639"/>
            <a:ext cx="6400800"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What products does the customer require?</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9B4F3371-E06E-44EE-4C5E-F0E42595910E}"/>
              </a:ext>
            </a:extLst>
          </p:cNvPr>
          <p:cNvSpPr txBox="1">
            <a:spLocks/>
          </p:cNvSpPr>
          <p:nvPr/>
        </p:nvSpPr>
        <p:spPr>
          <a:xfrm>
            <a:off x="457199" y="457199"/>
            <a:ext cx="64008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2: Structure the Deal</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grpSp>
        <p:nvGrpSpPr>
          <p:cNvPr id="9" name="Group 8">
            <a:extLst>
              <a:ext uri="{FF2B5EF4-FFF2-40B4-BE49-F238E27FC236}">
                <a16:creationId xmlns:a16="http://schemas.microsoft.com/office/drawing/2014/main" id="{52580468-2246-648D-C427-9F7211E82687}"/>
              </a:ext>
            </a:extLst>
          </p:cNvPr>
          <p:cNvGrpSpPr/>
          <p:nvPr/>
        </p:nvGrpSpPr>
        <p:grpSpPr>
          <a:xfrm>
            <a:off x="3537347" y="2303859"/>
            <a:ext cx="11213305" cy="7326847"/>
            <a:chOff x="3054692" y="1990350"/>
            <a:chExt cx="11213305" cy="7326847"/>
          </a:xfrm>
        </p:grpSpPr>
        <p:pic>
          <p:nvPicPr>
            <p:cNvPr id="10" name="Picture 9" descr="A picture containing birthday cake, food, dessert, cake&#10;&#10;Description automatically generated">
              <a:extLst>
                <a:ext uri="{FF2B5EF4-FFF2-40B4-BE49-F238E27FC236}">
                  <a16:creationId xmlns:a16="http://schemas.microsoft.com/office/drawing/2014/main" id="{620FA2A8-1AB2-5808-AEA3-749C794E01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1" name="Picture 10" descr="A picture containing birthday cake, cake&#10;&#10;Description automatically generated">
              <a:extLst>
                <a:ext uri="{FF2B5EF4-FFF2-40B4-BE49-F238E27FC236}">
                  <a16:creationId xmlns:a16="http://schemas.microsoft.com/office/drawing/2014/main" id="{B6252208-423B-5F51-8727-21CE1D4887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2" name="Picture 11">
            <a:extLst>
              <a:ext uri="{FF2B5EF4-FFF2-40B4-BE49-F238E27FC236}">
                <a16:creationId xmlns:a16="http://schemas.microsoft.com/office/drawing/2014/main" id="{FA596466-8793-E9CD-A06D-56320ACB8B4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pic>
        <p:nvPicPr>
          <p:cNvPr id="2" name="Picture 1" descr="A cartoon of a pirate ship&#10;&#10;Description automatically generated with low confidence">
            <a:extLst>
              <a:ext uri="{FF2B5EF4-FFF2-40B4-BE49-F238E27FC236}">
                <a16:creationId xmlns:a16="http://schemas.microsoft.com/office/drawing/2014/main" id="{D6D5BFA6-715C-8BA3-6014-31FFED6FB6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grpSp>
        <p:nvGrpSpPr>
          <p:cNvPr id="4" name="Group 3">
            <a:extLst>
              <a:ext uri="{FF2B5EF4-FFF2-40B4-BE49-F238E27FC236}">
                <a16:creationId xmlns:a16="http://schemas.microsoft.com/office/drawing/2014/main" id="{F176DCED-2490-76E9-A654-6B8AAA7BD4D4}"/>
              </a:ext>
            </a:extLst>
          </p:cNvPr>
          <p:cNvGrpSpPr/>
          <p:nvPr/>
        </p:nvGrpSpPr>
        <p:grpSpPr>
          <a:xfrm>
            <a:off x="14750652" y="5034767"/>
            <a:ext cx="3937723" cy="1205718"/>
            <a:chOff x="12185543" y="3088549"/>
            <a:chExt cx="3937723" cy="1205718"/>
          </a:xfrm>
        </p:grpSpPr>
        <p:sp>
          <p:nvSpPr>
            <p:cNvPr id="5" name="Content Placeholder 1">
              <a:extLst>
                <a:ext uri="{FF2B5EF4-FFF2-40B4-BE49-F238E27FC236}">
                  <a16:creationId xmlns:a16="http://schemas.microsoft.com/office/drawing/2014/main" id="{8EED39D7-466C-B25E-AD52-7E863FED64D3}"/>
                </a:ext>
              </a:extLst>
            </p:cNvPr>
            <p:cNvSpPr txBox="1">
              <a:spLocks/>
            </p:cNvSpPr>
            <p:nvPr/>
          </p:nvSpPr>
          <p:spPr>
            <a:xfrm>
              <a:off x="12185543" y="3088549"/>
              <a:ext cx="3937723" cy="1107996"/>
            </a:xfrm>
            <a:prstGeom prst="flowChartProcess">
              <a:avLst/>
            </a:prstGeom>
            <a:noFill/>
            <a:ln w="38100">
              <a:noFill/>
            </a:ln>
            <a:effectLst/>
          </p:spPr>
          <p:txBody>
            <a:bodyPr wrap="square" lIns="182880" tIns="365760" rIns="18288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YARR!!</a:t>
              </a:r>
              <a:endParaRPr kumimoji="0" lang="en-US" sz="2400" b="1" i="0"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cxnSp>
          <p:nvCxnSpPr>
            <p:cNvPr id="7" name="Straight Connector 6">
              <a:extLst>
                <a:ext uri="{FF2B5EF4-FFF2-40B4-BE49-F238E27FC236}">
                  <a16:creationId xmlns:a16="http://schemas.microsoft.com/office/drawing/2014/main" id="{81A6076A-80AA-2A82-3DBD-B18F88CF27E1}"/>
                </a:ext>
              </a:extLst>
            </p:cNvPr>
            <p:cNvCxnSpPr>
              <a:cxnSpLocks/>
            </p:cNvCxnSpPr>
            <p:nvPr/>
          </p:nvCxnSpPr>
          <p:spPr>
            <a:xfrm flipV="1">
              <a:off x="13865346" y="3851978"/>
              <a:ext cx="289059" cy="44228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9624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35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pattern, wrapping paper, aqua, design&#10;&#10;Description automatically generated">
            <a:extLst>
              <a:ext uri="{FF2B5EF4-FFF2-40B4-BE49-F238E27FC236}">
                <a16:creationId xmlns:a16="http://schemas.microsoft.com/office/drawing/2014/main" id="{DBD701A6-DFF4-9C39-9FEC-EA1FD2319C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pic>
        <p:nvPicPr>
          <p:cNvPr id="29" name="Picture 28" descr="A cartoon of a pirate ship&#10;&#10;Description automatically generated with low confidence">
            <a:extLst>
              <a:ext uri="{FF2B5EF4-FFF2-40B4-BE49-F238E27FC236}">
                <a16:creationId xmlns:a16="http://schemas.microsoft.com/office/drawing/2014/main" id="{ACAB9971-BE8E-9247-BFDE-529334287C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grpSp>
        <p:nvGrpSpPr>
          <p:cNvPr id="25" name="Group 24">
            <a:extLst>
              <a:ext uri="{FF2B5EF4-FFF2-40B4-BE49-F238E27FC236}">
                <a16:creationId xmlns:a16="http://schemas.microsoft.com/office/drawing/2014/main" id="{9A950174-DDD9-2CEE-539F-8F18705E5CD2}"/>
              </a:ext>
            </a:extLst>
          </p:cNvPr>
          <p:cNvGrpSpPr/>
          <p:nvPr/>
        </p:nvGrpSpPr>
        <p:grpSpPr>
          <a:xfrm>
            <a:off x="3537347" y="2303859"/>
            <a:ext cx="11213305" cy="7326847"/>
            <a:chOff x="3054692" y="1990350"/>
            <a:chExt cx="11213305" cy="7326847"/>
          </a:xfrm>
        </p:grpSpPr>
        <p:pic>
          <p:nvPicPr>
            <p:cNvPr id="26" name="Picture 25" descr="A picture containing birthday cake, food, dessert, cake&#10;&#10;Description automatically generated">
              <a:extLst>
                <a:ext uri="{FF2B5EF4-FFF2-40B4-BE49-F238E27FC236}">
                  <a16:creationId xmlns:a16="http://schemas.microsoft.com/office/drawing/2014/main" id="{CF7F54E4-3005-400A-4ACE-9B6B241A5E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27" name="Picture 26" descr="A picture containing birthday cake, cake&#10;&#10;Description automatically generated">
              <a:extLst>
                <a:ext uri="{FF2B5EF4-FFF2-40B4-BE49-F238E27FC236}">
                  <a16:creationId xmlns:a16="http://schemas.microsoft.com/office/drawing/2014/main" id="{0FD2F9CA-4A10-7451-0A99-FE93F233ED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28" name="Picture 27">
            <a:extLst>
              <a:ext uri="{FF2B5EF4-FFF2-40B4-BE49-F238E27FC236}">
                <a16:creationId xmlns:a16="http://schemas.microsoft.com/office/drawing/2014/main" id="{24D26B0A-A57F-8E1A-95B8-3A99390EC5D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
        <p:nvSpPr>
          <p:cNvPr id="3" name="Content Placeholder 1">
            <a:extLst>
              <a:ext uri="{FF2B5EF4-FFF2-40B4-BE49-F238E27FC236}">
                <a16:creationId xmlns:a16="http://schemas.microsoft.com/office/drawing/2014/main" id="{BF2BC6DC-259A-0D9D-B7A9-388659DD1E94}"/>
              </a:ext>
            </a:extLst>
          </p:cNvPr>
          <p:cNvSpPr txBox="1">
            <a:spLocks/>
          </p:cNvSpPr>
          <p:nvPr/>
        </p:nvSpPr>
        <p:spPr>
          <a:xfrm>
            <a:off x="457199" y="1503639"/>
            <a:ext cx="6400800"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What products does the customer require?</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9B4F3371-E06E-44EE-4C5E-F0E42595910E}"/>
              </a:ext>
            </a:extLst>
          </p:cNvPr>
          <p:cNvSpPr txBox="1">
            <a:spLocks/>
          </p:cNvSpPr>
          <p:nvPr/>
        </p:nvSpPr>
        <p:spPr>
          <a:xfrm>
            <a:off x="457199" y="457199"/>
            <a:ext cx="64008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2: Structure the Deal</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sp>
        <p:nvSpPr>
          <p:cNvPr id="8" name="Content Placeholder 1">
            <a:extLst>
              <a:ext uri="{FF2B5EF4-FFF2-40B4-BE49-F238E27FC236}">
                <a16:creationId xmlns:a16="http://schemas.microsoft.com/office/drawing/2014/main" id="{9A46992D-112A-18BE-9DAE-413A6AFD4835}"/>
              </a:ext>
            </a:extLst>
          </p:cNvPr>
          <p:cNvSpPr txBox="1">
            <a:spLocks/>
          </p:cNvSpPr>
          <p:nvPr/>
        </p:nvSpPr>
        <p:spPr>
          <a:xfrm>
            <a:off x="629240" y="1912203"/>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can you find the right product out of millions of SKUs?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9" name="Content Placeholder 1">
            <a:extLst>
              <a:ext uri="{FF2B5EF4-FFF2-40B4-BE49-F238E27FC236}">
                <a16:creationId xmlns:a16="http://schemas.microsoft.com/office/drawing/2014/main" id="{4CB28E3F-5B67-E6E1-D2A1-0E6756DA73BE}"/>
              </a:ext>
            </a:extLst>
          </p:cNvPr>
          <p:cNvSpPr txBox="1">
            <a:spLocks/>
          </p:cNvSpPr>
          <p:nvPr/>
        </p:nvSpPr>
        <p:spPr>
          <a:xfrm>
            <a:off x="629240" y="3578715"/>
            <a:ext cx="5486399"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are all the relevant related products the customer might be interested in?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160D0D24-6184-FF23-0396-874D428C41D1}"/>
              </a:ext>
            </a:extLst>
          </p:cNvPr>
          <p:cNvSpPr txBox="1">
            <a:spLocks/>
          </p:cNvSpPr>
          <p:nvPr/>
        </p:nvSpPr>
        <p:spPr>
          <a:xfrm>
            <a:off x="629240" y="5653849"/>
            <a:ext cx="5486398"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know my product information is current and accurate?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1" name="Content Placeholder 1">
            <a:extLst>
              <a:ext uri="{FF2B5EF4-FFF2-40B4-BE49-F238E27FC236}">
                <a16:creationId xmlns:a16="http://schemas.microsoft.com/office/drawing/2014/main" id="{7FC9E8FB-BAC1-CB5D-FBE1-FA42003E7E9B}"/>
              </a:ext>
            </a:extLst>
          </p:cNvPr>
          <p:cNvSpPr txBox="1">
            <a:spLocks/>
          </p:cNvSpPr>
          <p:nvPr/>
        </p:nvSpPr>
        <p:spPr>
          <a:xfrm>
            <a:off x="629240" y="7728982"/>
            <a:ext cx="5486398"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I know if the options I’ve selected are even compatible with one another?</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3" name="Content Placeholder 1">
            <a:extLst>
              <a:ext uri="{FF2B5EF4-FFF2-40B4-BE49-F238E27FC236}">
                <a16:creationId xmlns:a16="http://schemas.microsoft.com/office/drawing/2014/main" id="{B79057F0-3929-8107-1219-0C1A0E0D4F38}"/>
              </a:ext>
            </a:extLst>
          </p:cNvPr>
          <p:cNvSpPr txBox="1">
            <a:spLocks/>
          </p:cNvSpPr>
          <p:nvPr/>
        </p:nvSpPr>
        <p:spPr>
          <a:xfrm>
            <a:off x="6400792" y="2289749"/>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is my “walk-away” price for the deal?</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4" name="Content Placeholder 1">
            <a:extLst>
              <a:ext uri="{FF2B5EF4-FFF2-40B4-BE49-F238E27FC236}">
                <a16:creationId xmlns:a16="http://schemas.microsoft.com/office/drawing/2014/main" id="{54F7539E-97FB-853B-3EFF-DCCB187564A7}"/>
              </a:ext>
            </a:extLst>
          </p:cNvPr>
          <p:cNvSpPr txBox="1">
            <a:spLocks/>
          </p:cNvSpPr>
          <p:nvPr/>
        </p:nvSpPr>
        <p:spPr>
          <a:xfrm>
            <a:off x="6400792" y="3966620"/>
            <a:ext cx="5486400"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do I do if my customers prefer subscribing to my products?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5" name="Content Placeholder 1">
            <a:extLst>
              <a:ext uri="{FF2B5EF4-FFF2-40B4-BE49-F238E27FC236}">
                <a16:creationId xmlns:a16="http://schemas.microsoft.com/office/drawing/2014/main" id="{95CF8D39-AAF1-2D29-A845-4E9FE74896E4}"/>
              </a:ext>
            </a:extLst>
          </p:cNvPr>
          <p:cNvSpPr txBox="1">
            <a:spLocks/>
          </p:cNvSpPr>
          <p:nvPr/>
        </p:nvSpPr>
        <p:spPr>
          <a:xfrm>
            <a:off x="6400792" y="6052113"/>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pricing tiers can you offer me if I buy more?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6" name="Content Placeholder 1">
            <a:extLst>
              <a:ext uri="{FF2B5EF4-FFF2-40B4-BE49-F238E27FC236}">
                <a16:creationId xmlns:a16="http://schemas.microsoft.com/office/drawing/2014/main" id="{0545FC71-B57E-F0D4-E641-D51F769E6CFE}"/>
              </a:ext>
            </a:extLst>
          </p:cNvPr>
          <p:cNvSpPr txBox="1">
            <a:spLocks/>
          </p:cNvSpPr>
          <p:nvPr/>
        </p:nvSpPr>
        <p:spPr>
          <a:xfrm>
            <a:off x="6400792" y="7728982"/>
            <a:ext cx="5486400" cy="2247424"/>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If you want me to expand my market, are you willing to give me rebate incentive to cover the additional costs?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7" name="Content Placeholder 1">
            <a:extLst>
              <a:ext uri="{FF2B5EF4-FFF2-40B4-BE49-F238E27FC236}">
                <a16:creationId xmlns:a16="http://schemas.microsoft.com/office/drawing/2014/main" id="{604FFC0E-2B58-A2A6-C9DA-565FD0DA5EF3}"/>
              </a:ext>
            </a:extLst>
          </p:cNvPr>
          <p:cNvSpPr txBox="1">
            <a:spLocks/>
          </p:cNvSpPr>
          <p:nvPr/>
        </p:nvSpPr>
        <p:spPr>
          <a:xfrm>
            <a:off x="12172360" y="1283080"/>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marketing co-op dollars are you willing to provide?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8" name="Content Placeholder 1">
            <a:extLst>
              <a:ext uri="{FF2B5EF4-FFF2-40B4-BE49-F238E27FC236}">
                <a16:creationId xmlns:a16="http://schemas.microsoft.com/office/drawing/2014/main" id="{AA017E11-D027-0935-AE2F-668AA3B75302}"/>
              </a:ext>
            </a:extLst>
          </p:cNvPr>
          <p:cNvSpPr txBox="1">
            <a:spLocks/>
          </p:cNvSpPr>
          <p:nvPr/>
        </p:nvSpPr>
        <p:spPr>
          <a:xfrm>
            <a:off x="6301979" y="612878"/>
            <a:ext cx="5480048"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I know if my deal is a good deal for the business?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9" name="Content Placeholder 1">
            <a:extLst>
              <a:ext uri="{FF2B5EF4-FFF2-40B4-BE49-F238E27FC236}">
                <a16:creationId xmlns:a16="http://schemas.microsoft.com/office/drawing/2014/main" id="{33606F77-205C-BED4-85A4-FF9544CBC92A}"/>
              </a:ext>
            </a:extLst>
          </p:cNvPr>
          <p:cNvSpPr txBox="1">
            <a:spLocks/>
          </p:cNvSpPr>
          <p:nvPr/>
        </p:nvSpPr>
        <p:spPr>
          <a:xfrm>
            <a:off x="12172360" y="2991188"/>
            <a:ext cx="5486400"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is the price for exclusivity?</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0" name="Content Placeholder 1">
            <a:extLst>
              <a:ext uri="{FF2B5EF4-FFF2-40B4-BE49-F238E27FC236}">
                <a16:creationId xmlns:a16="http://schemas.microsoft.com/office/drawing/2014/main" id="{54BE9769-675A-CA11-A406-0405F54A4B12}"/>
              </a:ext>
            </a:extLst>
          </p:cNvPr>
          <p:cNvSpPr txBox="1">
            <a:spLocks/>
          </p:cNvSpPr>
          <p:nvPr/>
        </p:nvSpPr>
        <p:spPr>
          <a:xfrm>
            <a:off x="12172360" y="4290673"/>
            <a:ext cx="5486400"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are business targets we need to meet to receive the best net cost?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1" name="Content Placeholder 1">
            <a:extLst>
              <a:ext uri="{FF2B5EF4-FFF2-40B4-BE49-F238E27FC236}">
                <a16:creationId xmlns:a16="http://schemas.microsoft.com/office/drawing/2014/main" id="{7A1ED5C3-D4B6-6934-8232-01DF32E29581}"/>
              </a:ext>
            </a:extLst>
          </p:cNvPr>
          <p:cNvSpPr txBox="1">
            <a:spLocks/>
          </p:cNvSpPr>
          <p:nvPr/>
        </p:nvSpPr>
        <p:spPr>
          <a:xfrm>
            <a:off x="12172360" y="6407402"/>
            <a:ext cx="5486400" cy="265604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OK, But what is the “ultra-deal”. I mean we have been doing business together for years and I am not going to take this new price…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1591999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sp>
        <p:nvSpPr>
          <p:cNvPr id="3" name="Content Placeholder 1">
            <a:extLst>
              <a:ext uri="{FF2B5EF4-FFF2-40B4-BE49-F238E27FC236}">
                <a16:creationId xmlns:a16="http://schemas.microsoft.com/office/drawing/2014/main" id="{BF2BC6DC-259A-0D9D-B7A9-388659DD1E94}"/>
              </a:ext>
            </a:extLst>
          </p:cNvPr>
          <p:cNvSpPr txBox="1">
            <a:spLocks/>
          </p:cNvSpPr>
          <p:nvPr/>
        </p:nvSpPr>
        <p:spPr>
          <a:xfrm>
            <a:off x="457199" y="1503639"/>
            <a:ext cx="7315199" cy="1231106"/>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Add items and check out.</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9B4F3371-E06E-44EE-4C5E-F0E42595910E}"/>
              </a:ext>
            </a:extLst>
          </p:cNvPr>
          <p:cNvSpPr txBox="1">
            <a:spLocks/>
          </p:cNvSpPr>
          <p:nvPr/>
        </p:nvSpPr>
        <p:spPr>
          <a:xfrm>
            <a:off x="457199" y="457199"/>
            <a:ext cx="73152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3: Complete the Transaction</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grpSp>
        <p:nvGrpSpPr>
          <p:cNvPr id="10" name="Group 9">
            <a:extLst>
              <a:ext uri="{FF2B5EF4-FFF2-40B4-BE49-F238E27FC236}">
                <a16:creationId xmlns:a16="http://schemas.microsoft.com/office/drawing/2014/main" id="{B7A6CF57-C4E5-EFF8-F8C5-AE89AE36E256}"/>
              </a:ext>
            </a:extLst>
          </p:cNvPr>
          <p:cNvGrpSpPr/>
          <p:nvPr/>
        </p:nvGrpSpPr>
        <p:grpSpPr>
          <a:xfrm>
            <a:off x="3537347" y="2303859"/>
            <a:ext cx="11213305" cy="7326847"/>
            <a:chOff x="3054692" y="1990350"/>
            <a:chExt cx="11213305" cy="7326847"/>
          </a:xfrm>
        </p:grpSpPr>
        <p:pic>
          <p:nvPicPr>
            <p:cNvPr id="11" name="Picture 10" descr="A picture containing birthday cake, food, dessert, cake&#10;&#10;Description automatically generated">
              <a:extLst>
                <a:ext uri="{FF2B5EF4-FFF2-40B4-BE49-F238E27FC236}">
                  <a16:creationId xmlns:a16="http://schemas.microsoft.com/office/drawing/2014/main" id="{E9652EE5-FCD1-5384-2AC6-B71E527644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2" name="Picture 11" descr="A picture containing birthday cake, cake&#10;&#10;Description automatically generated">
              <a:extLst>
                <a:ext uri="{FF2B5EF4-FFF2-40B4-BE49-F238E27FC236}">
                  <a16:creationId xmlns:a16="http://schemas.microsoft.com/office/drawing/2014/main" id="{98C81B03-CC03-31C8-171A-40AA66A8CF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4" name="Picture 13">
            <a:extLst>
              <a:ext uri="{FF2B5EF4-FFF2-40B4-BE49-F238E27FC236}">
                <a16:creationId xmlns:a16="http://schemas.microsoft.com/office/drawing/2014/main" id="{17798C10-88EF-119A-5265-7715D466D00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pic>
        <p:nvPicPr>
          <p:cNvPr id="13" name="Picture 12" descr="A cartoon of a pirate ship&#10;&#10;Description automatically generated with low confidence">
            <a:extLst>
              <a:ext uri="{FF2B5EF4-FFF2-40B4-BE49-F238E27FC236}">
                <a16:creationId xmlns:a16="http://schemas.microsoft.com/office/drawing/2014/main" id="{886A7188-AF52-5FE5-E9AB-4A5368769C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pic>
        <p:nvPicPr>
          <p:cNvPr id="2" name="Picture 1">
            <a:extLst>
              <a:ext uri="{FF2B5EF4-FFF2-40B4-BE49-F238E27FC236}">
                <a16:creationId xmlns:a16="http://schemas.microsoft.com/office/drawing/2014/main" id="{6BB5E517-9700-6259-A373-49218B97CA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38270" y="6518206"/>
            <a:ext cx="1270000" cy="1117600"/>
          </a:xfrm>
          <a:prstGeom prst="rect">
            <a:avLst/>
          </a:prstGeom>
        </p:spPr>
      </p:pic>
      <p:grpSp>
        <p:nvGrpSpPr>
          <p:cNvPr id="9" name="Group 8">
            <a:extLst>
              <a:ext uri="{FF2B5EF4-FFF2-40B4-BE49-F238E27FC236}">
                <a16:creationId xmlns:a16="http://schemas.microsoft.com/office/drawing/2014/main" id="{7BF7BA12-9D36-D67B-2057-48B36CCAB4B0}"/>
              </a:ext>
            </a:extLst>
          </p:cNvPr>
          <p:cNvGrpSpPr/>
          <p:nvPr/>
        </p:nvGrpSpPr>
        <p:grpSpPr>
          <a:xfrm>
            <a:off x="9143999" y="6381335"/>
            <a:ext cx="3937723" cy="1107996"/>
            <a:chOff x="8740702" y="6317299"/>
            <a:chExt cx="3937723" cy="1107996"/>
          </a:xfrm>
        </p:grpSpPr>
        <p:sp>
          <p:nvSpPr>
            <p:cNvPr id="15" name="Content Placeholder 1">
              <a:extLst>
                <a:ext uri="{FF2B5EF4-FFF2-40B4-BE49-F238E27FC236}">
                  <a16:creationId xmlns:a16="http://schemas.microsoft.com/office/drawing/2014/main" id="{9D4700D5-50E2-2C3F-0069-59F671F62987}"/>
                </a:ext>
              </a:extLst>
            </p:cNvPr>
            <p:cNvSpPr txBox="1">
              <a:spLocks/>
            </p:cNvSpPr>
            <p:nvPr/>
          </p:nvSpPr>
          <p:spPr>
            <a:xfrm>
              <a:off x="8740702" y="6317299"/>
              <a:ext cx="3937723" cy="1107996"/>
            </a:xfrm>
            <a:prstGeom prst="flowChartProcess">
              <a:avLst/>
            </a:prstGeom>
            <a:noFill/>
            <a:ln w="38100">
              <a:noFill/>
            </a:ln>
            <a:effectLst/>
          </p:spPr>
          <p:txBody>
            <a:bodyPr wrap="square" lIns="182880" tIns="365760" rIns="18288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SHARKS!</a:t>
              </a:r>
              <a:endParaRPr kumimoji="0" lang="en-US" sz="2400" b="1" i="0"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cxnSp>
          <p:nvCxnSpPr>
            <p:cNvPr id="16" name="Straight Connector 15">
              <a:extLst>
                <a:ext uri="{FF2B5EF4-FFF2-40B4-BE49-F238E27FC236}">
                  <a16:creationId xmlns:a16="http://schemas.microsoft.com/office/drawing/2014/main" id="{2A4A9A5C-62EC-A944-5FE8-1A4ABFDF7311}"/>
                </a:ext>
              </a:extLst>
            </p:cNvPr>
            <p:cNvCxnSpPr>
              <a:cxnSpLocks/>
            </p:cNvCxnSpPr>
            <p:nvPr/>
          </p:nvCxnSpPr>
          <p:spPr>
            <a:xfrm flipH="1" flipV="1">
              <a:off x="10709563" y="7080728"/>
              <a:ext cx="193964" cy="34456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629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35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grpSp>
        <p:nvGrpSpPr>
          <p:cNvPr id="13" name="Group 12">
            <a:extLst>
              <a:ext uri="{FF2B5EF4-FFF2-40B4-BE49-F238E27FC236}">
                <a16:creationId xmlns:a16="http://schemas.microsoft.com/office/drawing/2014/main" id="{26DE4DE4-4367-1ECB-9CFA-9B9115B06C24}"/>
              </a:ext>
            </a:extLst>
          </p:cNvPr>
          <p:cNvGrpSpPr/>
          <p:nvPr/>
        </p:nvGrpSpPr>
        <p:grpSpPr>
          <a:xfrm>
            <a:off x="3537347" y="2303859"/>
            <a:ext cx="11213305" cy="7326847"/>
            <a:chOff x="3054692" y="1990350"/>
            <a:chExt cx="11213305" cy="7326847"/>
          </a:xfrm>
        </p:grpSpPr>
        <p:pic>
          <p:nvPicPr>
            <p:cNvPr id="14" name="Picture 13" descr="A picture containing birthday cake, food, dessert, cake&#10;&#10;Description automatically generated">
              <a:extLst>
                <a:ext uri="{FF2B5EF4-FFF2-40B4-BE49-F238E27FC236}">
                  <a16:creationId xmlns:a16="http://schemas.microsoft.com/office/drawing/2014/main" id="{F27507CE-8580-A16F-8345-4FB92E90A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5" name="Picture 14" descr="A picture containing birthday cake, cake&#10;&#10;Description automatically generated">
              <a:extLst>
                <a:ext uri="{FF2B5EF4-FFF2-40B4-BE49-F238E27FC236}">
                  <a16:creationId xmlns:a16="http://schemas.microsoft.com/office/drawing/2014/main" id="{47DDE5DD-0BC6-E642-94C3-8FDE4612FB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7" name="Picture 16">
            <a:extLst>
              <a:ext uri="{FF2B5EF4-FFF2-40B4-BE49-F238E27FC236}">
                <a16:creationId xmlns:a16="http://schemas.microsoft.com/office/drawing/2014/main" id="{AB3E6340-FD58-9897-0DD3-C148204252A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9" y="1503639"/>
            <a:ext cx="7315199" cy="1231106"/>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Add items and check out.</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982B238F-A0B4-0742-AD21-096D5A5F4A76}"/>
              </a:ext>
            </a:extLst>
          </p:cNvPr>
          <p:cNvSpPr txBox="1">
            <a:spLocks/>
          </p:cNvSpPr>
          <p:nvPr/>
        </p:nvSpPr>
        <p:spPr>
          <a:xfrm>
            <a:off x="457199" y="457199"/>
            <a:ext cx="73152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3: Complete the Transaction</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pic>
        <p:nvPicPr>
          <p:cNvPr id="18" name="Picture 17">
            <a:extLst>
              <a:ext uri="{FF2B5EF4-FFF2-40B4-BE49-F238E27FC236}">
                <a16:creationId xmlns:a16="http://schemas.microsoft.com/office/drawing/2014/main" id="{9ED99CFC-3E80-65CD-1601-88D8CF373A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8270" y="6518206"/>
            <a:ext cx="1270000" cy="1117600"/>
          </a:xfrm>
          <a:prstGeom prst="rect">
            <a:avLst/>
          </a:prstGeom>
        </p:spPr>
      </p:pic>
      <p:pic>
        <p:nvPicPr>
          <p:cNvPr id="19" name="Picture 18" descr="A cartoon of a pirate ship&#10;&#10;Description automatically generated with low confidence">
            <a:extLst>
              <a:ext uri="{FF2B5EF4-FFF2-40B4-BE49-F238E27FC236}">
                <a16:creationId xmlns:a16="http://schemas.microsoft.com/office/drawing/2014/main" id="{43C00842-7BBC-D58E-050B-8CDAFFEDD5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sp>
        <p:nvSpPr>
          <p:cNvPr id="24" name="Content Placeholder 1">
            <a:extLst>
              <a:ext uri="{FF2B5EF4-FFF2-40B4-BE49-F238E27FC236}">
                <a16:creationId xmlns:a16="http://schemas.microsoft.com/office/drawing/2014/main" id="{15B3A353-09CA-DA56-D446-8D66E2C4B14A}"/>
              </a:ext>
            </a:extLst>
          </p:cNvPr>
          <p:cNvSpPr txBox="1">
            <a:spLocks/>
          </p:cNvSpPr>
          <p:nvPr/>
        </p:nvSpPr>
        <p:spPr>
          <a:xfrm>
            <a:off x="5727379" y="1742880"/>
            <a:ext cx="6863485"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my salespeople get quotes to our customers?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5" name="Content Placeholder 1">
            <a:extLst>
              <a:ext uri="{FF2B5EF4-FFF2-40B4-BE49-F238E27FC236}">
                <a16:creationId xmlns:a16="http://schemas.microsoft.com/office/drawing/2014/main" id="{F7C7DA13-E4AC-BA2C-894F-C5B5B2EBA959}"/>
              </a:ext>
            </a:extLst>
          </p:cNvPr>
          <p:cNvSpPr txBox="1">
            <a:spLocks/>
          </p:cNvSpPr>
          <p:nvPr/>
        </p:nvSpPr>
        <p:spPr>
          <a:xfrm>
            <a:off x="5712257" y="3580598"/>
            <a:ext cx="6863486"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do we do if our customers don’t want to work with a salesperson?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6" name="Content Placeholder 1">
            <a:extLst>
              <a:ext uri="{FF2B5EF4-FFF2-40B4-BE49-F238E27FC236}">
                <a16:creationId xmlns:a16="http://schemas.microsoft.com/office/drawing/2014/main" id="{CA1EC1FA-A1E7-16A6-5523-19584EE83FA0}"/>
              </a:ext>
            </a:extLst>
          </p:cNvPr>
          <p:cNvSpPr txBox="1">
            <a:spLocks/>
          </p:cNvSpPr>
          <p:nvPr/>
        </p:nvSpPr>
        <p:spPr>
          <a:xfrm>
            <a:off x="5712257" y="7256035"/>
            <a:ext cx="6863485"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can I ensure the right commercial strategies exist on our eCommerce site?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7" name="Content Placeholder 1">
            <a:extLst>
              <a:ext uri="{FF2B5EF4-FFF2-40B4-BE49-F238E27FC236}">
                <a16:creationId xmlns:a16="http://schemas.microsoft.com/office/drawing/2014/main" id="{4C19B427-3398-6FFA-E612-B593E1F919E2}"/>
              </a:ext>
            </a:extLst>
          </p:cNvPr>
          <p:cNvSpPr txBox="1">
            <a:spLocks/>
          </p:cNvSpPr>
          <p:nvPr/>
        </p:nvSpPr>
        <p:spPr>
          <a:xfrm>
            <a:off x="5691646" y="5418316"/>
            <a:ext cx="6863486"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 And what about Amazon? Do they sell for me? Do I sell to them?</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53308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grpSp>
        <p:nvGrpSpPr>
          <p:cNvPr id="3" name="Group 2">
            <a:extLst>
              <a:ext uri="{FF2B5EF4-FFF2-40B4-BE49-F238E27FC236}">
                <a16:creationId xmlns:a16="http://schemas.microsoft.com/office/drawing/2014/main" id="{063DDE24-0941-8301-A5A3-404DB1993951}"/>
              </a:ext>
            </a:extLst>
          </p:cNvPr>
          <p:cNvGrpSpPr/>
          <p:nvPr/>
        </p:nvGrpSpPr>
        <p:grpSpPr>
          <a:xfrm>
            <a:off x="3537347" y="2303859"/>
            <a:ext cx="11213305" cy="7326847"/>
            <a:chOff x="3054692" y="1990350"/>
            <a:chExt cx="11213305" cy="7326847"/>
          </a:xfrm>
        </p:grpSpPr>
        <p:pic>
          <p:nvPicPr>
            <p:cNvPr id="6" name="Picture 5" descr="A picture containing birthday cake, food, dessert, cake&#10;&#10;Description automatically generated">
              <a:extLst>
                <a:ext uri="{FF2B5EF4-FFF2-40B4-BE49-F238E27FC236}">
                  <a16:creationId xmlns:a16="http://schemas.microsoft.com/office/drawing/2014/main" id="{59B17553-0553-ED46-B8E2-CD4B25E53B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1" name="Picture 10" descr="A picture containing birthday cake, cake&#10;&#10;Description automatically generated">
              <a:extLst>
                <a:ext uri="{FF2B5EF4-FFF2-40B4-BE49-F238E27FC236}">
                  <a16:creationId xmlns:a16="http://schemas.microsoft.com/office/drawing/2014/main" id="{9C9A109F-920B-871A-EBB8-F0F4741C59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4" name="Picture 13">
            <a:extLst>
              <a:ext uri="{FF2B5EF4-FFF2-40B4-BE49-F238E27FC236}">
                <a16:creationId xmlns:a16="http://schemas.microsoft.com/office/drawing/2014/main" id="{996ABD30-5D4C-85D7-0879-0A772364B75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9" y="1503639"/>
            <a:ext cx="5943601" cy="1231106"/>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Pick. Pack. Ship.</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982B238F-A0B4-0742-AD21-096D5A5F4A76}"/>
              </a:ext>
            </a:extLst>
          </p:cNvPr>
          <p:cNvSpPr txBox="1">
            <a:spLocks/>
          </p:cNvSpPr>
          <p:nvPr/>
        </p:nvSpPr>
        <p:spPr>
          <a:xfrm>
            <a:off x="457199" y="457199"/>
            <a:ext cx="5943601"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4: Fulfill the Order</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pic>
        <p:nvPicPr>
          <p:cNvPr id="15" name="Picture 14">
            <a:extLst>
              <a:ext uri="{FF2B5EF4-FFF2-40B4-BE49-F238E27FC236}">
                <a16:creationId xmlns:a16="http://schemas.microsoft.com/office/drawing/2014/main" id="{2BC31B99-851D-13E5-51E2-DBBCE3D083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8270" y="6518206"/>
            <a:ext cx="1270000" cy="1117600"/>
          </a:xfrm>
          <a:prstGeom prst="rect">
            <a:avLst/>
          </a:prstGeom>
        </p:spPr>
      </p:pic>
      <p:pic>
        <p:nvPicPr>
          <p:cNvPr id="16" name="Picture 15" descr="A cartoon of a pirate ship&#10;&#10;Description automatically generated with low confidence">
            <a:extLst>
              <a:ext uri="{FF2B5EF4-FFF2-40B4-BE49-F238E27FC236}">
                <a16:creationId xmlns:a16="http://schemas.microsoft.com/office/drawing/2014/main" id="{8D6AF84B-EB18-AF33-BB8B-C46BBF1DE1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pic>
        <p:nvPicPr>
          <p:cNvPr id="4" name="Picture 3" descr="A white tornado on a black background&#10;&#10;Description automatically generated with low confidence">
            <a:extLst>
              <a:ext uri="{FF2B5EF4-FFF2-40B4-BE49-F238E27FC236}">
                <a16:creationId xmlns:a16="http://schemas.microsoft.com/office/drawing/2014/main" id="{C7112CB5-3E56-186A-E53A-52CF3E361F6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34602" y="2862659"/>
            <a:ext cx="3276600" cy="3124200"/>
          </a:xfrm>
          <a:prstGeom prst="rect">
            <a:avLst/>
          </a:prstGeom>
        </p:spPr>
      </p:pic>
    </p:spTree>
    <p:extLst>
      <p:ext uri="{BB962C8B-B14F-4D97-AF65-F5344CB8AC3E}">
        <p14:creationId xmlns:p14="http://schemas.microsoft.com/office/powerpoint/2010/main" val="652679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grpSp>
        <p:nvGrpSpPr>
          <p:cNvPr id="11" name="Group 10">
            <a:extLst>
              <a:ext uri="{FF2B5EF4-FFF2-40B4-BE49-F238E27FC236}">
                <a16:creationId xmlns:a16="http://schemas.microsoft.com/office/drawing/2014/main" id="{3AF65805-1C9E-B9D2-7E31-A77493CA2F88}"/>
              </a:ext>
            </a:extLst>
          </p:cNvPr>
          <p:cNvGrpSpPr/>
          <p:nvPr/>
        </p:nvGrpSpPr>
        <p:grpSpPr>
          <a:xfrm>
            <a:off x="3537347" y="2303859"/>
            <a:ext cx="11213305" cy="7326847"/>
            <a:chOff x="3054692" y="1990350"/>
            <a:chExt cx="11213305" cy="7326847"/>
          </a:xfrm>
        </p:grpSpPr>
        <p:pic>
          <p:nvPicPr>
            <p:cNvPr id="13" name="Picture 12" descr="A picture containing birthday cake, food, dessert, cake&#10;&#10;Description automatically generated">
              <a:extLst>
                <a:ext uri="{FF2B5EF4-FFF2-40B4-BE49-F238E27FC236}">
                  <a16:creationId xmlns:a16="http://schemas.microsoft.com/office/drawing/2014/main" id="{ADD53EDC-727F-FB03-5C47-DB6CD66E03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4" name="Picture 13" descr="A picture containing birthday cake, cake&#10;&#10;Description automatically generated">
              <a:extLst>
                <a:ext uri="{FF2B5EF4-FFF2-40B4-BE49-F238E27FC236}">
                  <a16:creationId xmlns:a16="http://schemas.microsoft.com/office/drawing/2014/main" id="{8FE7E11F-A7ED-0C4E-79A2-972ECFBA10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6" name="Picture 15">
            <a:extLst>
              <a:ext uri="{FF2B5EF4-FFF2-40B4-BE49-F238E27FC236}">
                <a16:creationId xmlns:a16="http://schemas.microsoft.com/office/drawing/2014/main" id="{E0FF5A3F-1744-7E05-2B3A-E2ED5728100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9" y="1503639"/>
            <a:ext cx="5943601" cy="1231106"/>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Pick. Pack. Ship.</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982B238F-A0B4-0742-AD21-096D5A5F4A76}"/>
              </a:ext>
            </a:extLst>
          </p:cNvPr>
          <p:cNvSpPr txBox="1">
            <a:spLocks/>
          </p:cNvSpPr>
          <p:nvPr/>
        </p:nvSpPr>
        <p:spPr>
          <a:xfrm>
            <a:off x="457199" y="457199"/>
            <a:ext cx="5943601"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4: Fulfill the Order</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pic>
        <p:nvPicPr>
          <p:cNvPr id="17" name="Picture 16">
            <a:extLst>
              <a:ext uri="{FF2B5EF4-FFF2-40B4-BE49-F238E27FC236}">
                <a16:creationId xmlns:a16="http://schemas.microsoft.com/office/drawing/2014/main" id="{3ED55CB4-7995-26CB-0B60-2A470F8340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8270" y="6518206"/>
            <a:ext cx="1270000" cy="1117600"/>
          </a:xfrm>
          <a:prstGeom prst="rect">
            <a:avLst/>
          </a:prstGeom>
        </p:spPr>
      </p:pic>
      <p:pic>
        <p:nvPicPr>
          <p:cNvPr id="18" name="Picture 17" descr="A cartoon of a pirate ship&#10;&#10;Description automatically generated with low confidence">
            <a:extLst>
              <a:ext uri="{FF2B5EF4-FFF2-40B4-BE49-F238E27FC236}">
                <a16:creationId xmlns:a16="http://schemas.microsoft.com/office/drawing/2014/main" id="{66A54D63-E641-3763-3ACA-B934CDFEAC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pic>
        <p:nvPicPr>
          <p:cNvPr id="19" name="Picture 18" descr="A white tornado on a black background&#10;&#10;Description automatically generated with low confidence">
            <a:extLst>
              <a:ext uri="{FF2B5EF4-FFF2-40B4-BE49-F238E27FC236}">
                <a16:creationId xmlns:a16="http://schemas.microsoft.com/office/drawing/2014/main" id="{B026CFD3-4AF9-4409-4B5F-70101634BDF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34602" y="2862659"/>
            <a:ext cx="3276600" cy="3124200"/>
          </a:xfrm>
          <a:prstGeom prst="rect">
            <a:avLst/>
          </a:prstGeom>
        </p:spPr>
      </p:pic>
      <p:sp>
        <p:nvSpPr>
          <p:cNvPr id="3" name="Content Placeholder 1">
            <a:extLst>
              <a:ext uri="{FF2B5EF4-FFF2-40B4-BE49-F238E27FC236}">
                <a16:creationId xmlns:a16="http://schemas.microsoft.com/office/drawing/2014/main" id="{0F153878-A633-E2F1-3A56-6F7CE5916F23}"/>
              </a:ext>
            </a:extLst>
          </p:cNvPr>
          <p:cNvSpPr txBox="1">
            <a:spLocks/>
          </p:cNvSpPr>
          <p:nvPr/>
        </p:nvSpPr>
        <p:spPr>
          <a:xfrm>
            <a:off x="6400800" y="2862659"/>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warehouse should the products ship from?</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 name="Content Placeholder 1">
            <a:extLst>
              <a:ext uri="{FF2B5EF4-FFF2-40B4-BE49-F238E27FC236}">
                <a16:creationId xmlns:a16="http://schemas.microsoft.com/office/drawing/2014/main" id="{883E4D44-7E9F-21B0-CE34-0994971D9D29}"/>
              </a:ext>
            </a:extLst>
          </p:cNvPr>
          <p:cNvSpPr txBox="1">
            <a:spLocks/>
          </p:cNvSpPr>
          <p:nvPr/>
        </p:nvSpPr>
        <p:spPr>
          <a:xfrm>
            <a:off x="6400800" y="4595830"/>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initiate a service contract for a new subscription?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8A107F30-68C5-6B62-5230-765DCF4D88CE}"/>
              </a:ext>
            </a:extLst>
          </p:cNvPr>
          <p:cNvSpPr txBox="1">
            <a:spLocks/>
          </p:cNvSpPr>
          <p:nvPr/>
        </p:nvSpPr>
        <p:spPr>
          <a:xfrm>
            <a:off x="6400800" y="6329000"/>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Can I reduce costs by organizing shipments differently?</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018747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grpSp>
        <p:nvGrpSpPr>
          <p:cNvPr id="3" name="Group 2">
            <a:extLst>
              <a:ext uri="{FF2B5EF4-FFF2-40B4-BE49-F238E27FC236}">
                <a16:creationId xmlns:a16="http://schemas.microsoft.com/office/drawing/2014/main" id="{E1D38C77-C7A4-C1A8-432E-9A831CCCEDCA}"/>
              </a:ext>
            </a:extLst>
          </p:cNvPr>
          <p:cNvGrpSpPr/>
          <p:nvPr/>
        </p:nvGrpSpPr>
        <p:grpSpPr>
          <a:xfrm>
            <a:off x="3537347" y="2303859"/>
            <a:ext cx="11213305" cy="7326847"/>
            <a:chOff x="3054692" y="1990350"/>
            <a:chExt cx="11213305" cy="7326847"/>
          </a:xfrm>
        </p:grpSpPr>
        <p:pic>
          <p:nvPicPr>
            <p:cNvPr id="11" name="Picture 10" descr="A picture containing birthday cake, food, dessert, cake&#10;&#10;Description automatically generated">
              <a:extLst>
                <a:ext uri="{FF2B5EF4-FFF2-40B4-BE49-F238E27FC236}">
                  <a16:creationId xmlns:a16="http://schemas.microsoft.com/office/drawing/2014/main" id="{1AEBF58F-34FF-651F-BE9A-586BD82898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3" name="Picture 12" descr="A picture containing birthday cake, cake&#10;&#10;Description automatically generated">
              <a:extLst>
                <a:ext uri="{FF2B5EF4-FFF2-40B4-BE49-F238E27FC236}">
                  <a16:creationId xmlns:a16="http://schemas.microsoft.com/office/drawing/2014/main" id="{4372366A-FA82-190D-E87F-D46EAD7D0D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6" name="Picture 15">
            <a:extLst>
              <a:ext uri="{FF2B5EF4-FFF2-40B4-BE49-F238E27FC236}">
                <a16:creationId xmlns:a16="http://schemas.microsoft.com/office/drawing/2014/main" id="{FD47075B-CFEF-E8BF-41F9-F1E5C98B0C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9" y="1503639"/>
            <a:ext cx="6400800"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Calculate your revenue and margins.</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982B238F-A0B4-0742-AD21-096D5A5F4A76}"/>
              </a:ext>
            </a:extLst>
          </p:cNvPr>
          <p:cNvSpPr txBox="1">
            <a:spLocks/>
          </p:cNvSpPr>
          <p:nvPr/>
        </p:nvSpPr>
        <p:spPr>
          <a:xfrm>
            <a:off x="457199" y="457199"/>
            <a:ext cx="64008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5: Reconcile the Books</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pic>
        <p:nvPicPr>
          <p:cNvPr id="17" name="Picture 16">
            <a:extLst>
              <a:ext uri="{FF2B5EF4-FFF2-40B4-BE49-F238E27FC236}">
                <a16:creationId xmlns:a16="http://schemas.microsoft.com/office/drawing/2014/main" id="{7AB7E45C-678B-03F0-76F9-6CA4159B91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8270" y="6518206"/>
            <a:ext cx="1270000" cy="1117600"/>
          </a:xfrm>
          <a:prstGeom prst="rect">
            <a:avLst/>
          </a:prstGeom>
        </p:spPr>
      </p:pic>
      <p:pic>
        <p:nvPicPr>
          <p:cNvPr id="18" name="Picture 17" descr="A cartoon of a pirate ship&#10;&#10;Description automatically generated with low confidence">
            <a:extLst>
              <a:ext uri="{FF2B5EF4-FFF2-40B4-BE49-F238E27FC236}">
                <a16:creationId xmlns:a16="http://schemas.microsoft.com/office/drawing/2014/main" id="{F178B598-55D9-52A8-3BD3-6D13B81F84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pic>
        <p:nvPicPr>
          <p:cNvPr id="19" name="Picture 18" descr="A white tornado on a black background&#10;&#10;Description automatically generated with low confidence">
            <a:extLst>
              <a:ext uri="{FF2B5EF4-FFF2-40B4-BE49-F238E27FC236}">
                <a16:creationId xmlns:a16="http://schemas.microsoft.com/office/drawing/2014/main" id="{9B583A57-8934-1622-93DD-A7A4FBEED8D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34602" y="2862659"/>
            <a:ext cx="3276600" cy="3124200"/>
          </a:xfrm>
          <a:prstGeom prst="rect">
            <a:avLst/>
          </a:prstGeom>
        </p:spPr>
      </p:pic>
      <p:pic>
        <p:nvPicPr>
          <p:cNvPr id="4" name="Picture 3" descr="A picture containing clipart, carmine, illustration, cartoon&#10;&#10;Description automatically generated">
            <a:extLst>
              <a:ext uri="{FF2B5EF4-FFF2-40B4-BE49-F238E27FC236}">
                <a16:creationId xmlns:a16="http://schemas.microsoft.com/office/drawing/2014/main" id="{9C50EDEC-15B2-2C80-11FD-14BF5696B4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5549" y="7059813"/>
            <a:ext cx="3016250" cy="2286000"/>
          </a:xfrm>
          <a:prstGeom prst="rect">
            <a:avLst/>
          </a:prstGeom>
        </p:spPr>
      </p:pic>
      <p:grpSp>
        <p:nvGrpSpPr>
          <p:cNvPr id="22" name="Group 21">
            <a:extLst>
              <a:ext uri="{FF2B5EF4-FFF2-40B4-BE49-F238E27FC236}">
                <a16:creationId xmlns:a16="http://schemas.microsoft.com/office/drawing/2014/main" id="{CF3E7EE2-5C87-8CC6-79DE-E1516FBB8732}"/>
              </a:ext>
            </a:extLst>
          </p:cNvPr>
          <p:cNvGrpSpPr/>
          <p:nvPr/>
        </p:nvGrpSpPr>
        <p:grpSpPr>
          <a:xfrm>
            <a:off x="-101564" y="5713698"/>
            <a:ext cx="3937723" cy="1146463"/>
            <a:chOff x="457200" y="5337464"/>
            <a:chExt cx="3937723" cy="1146463"/>
          </a:xfrm>
        </p:grpSpPr>
        <p:sp>
          <p:nvSpPr>
            <p:cNvPr id="23" name="Content Placeholder 1">
              <a:extLst>
                <a:ext uri="{FF2B5EF4-FFF2-40B4-BE49-F238E27FC236}">
                  <a16:creationId xmlns:a16="http://schemas.microsoft.com/office/drawing/2014/main" id="{AC1174D5-D427-AF1A-63CC-90F3B92ED247}"/>
                </a:ext>
              </a:extLst>
            </p:cNvPr>
            <p:cNvSpPr txBox="1">
              <a:spLocks/>
            </p:cNvSpPr>
            <p:nvPr/>
          </p:nvSpPr>
          <p:spPr>
            <a:xfrm>
              <a:off x="457200" y="5337464"/>
              <a:ext cx="3937723" cy="1107996"/>
            </a:xfrm>
            <a:prstGeom prst="flowChartProcess">
              <a:avLst/>
            </a:prstGeom>
            <a:noFill/>
            <a:ln w="38100">
              <a:noFill/>
            </a:ln>
            <a:effectLst/>
          </p:spPr>
          <p:txBody>
            <a:bodyPr wrap="square" lIns="182880" tIns="365760" rIns="18288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KRAKEN!!!</a:t>
              </a:r>
              <a:endParaRPr kumimoji="0" lang="en-US" sz="2400" b="1" i="0"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cxnSp>
          <p:nvCxnSpPr>
            <p:cNvPr id="24" name="Straight Connector 23">
              <a:extLst>
                <a:ext uri="{FF2B5EF4-FFF2-40B4-BE49-F238E27FC236}">
                  <a16:creationId xmlns:a16="http://schemas.microsoft.com/office/drawing/2014/main" id="{B6CFC099-ABE5-7A99-97A2-B80D3AB48320}"/>
                </a:ext>
              </a:extLst>
            </p:cNvPr>
            <p:cNvCxnSpPr>
              <a:cxnSpLocks/>
            </p:cNvCxnSpPr>
            <p:nvPr/>
          </p:nvCxnSpPr>
          <p:spPr>
            <a:xfrm flipH="1" flipV="1">
              <a:off x="2426062" y="6100893"/>
              <a:ext cx="123174" cy="38303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0775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2370A03E-6058-6BCB-A6F1-F9ECAC5F4005}"/>
              </a:ext>
            </a:extLst>
          </p:cNvPr>
          <p:cNvPicPr>
            <a:picLocks noChangeAspect="1"/>
          </p:cNvPicPr>
          <p:nvPr/>
        </p:nvPicPr>
        <p:blipFill rotWithShape="1">
          <a:blip r:embed="rId3">
            <a:extLst>
              <a:ext uri="{28A0092B-C50C-407E-A947-70E740481C1C}">
                <a14:useLocalDpi xmlns:a14="http://schemas.microsoft.com/office/drawing/2010/main" val="0"/>
              </a:ext>
            </a:extLst>
          </a:blip>
          <a:srcRect t="38717" b="5033"/>
          <a:stretch/>
        </p:blipFill>
        <p:spPr>
          <a:xfrm>
            <a:off x="0" y="0"/>
            <a:ext cx="18288000" cy="10287000"/>
          </a:xfrm>
          <a:prstGeom prst="rect">
            <a:avLst/>
          </a:prstGeom>
          <a:ln w="152400">
            <a:solidFill>
              <a:schemeClr val="bg1"/>
            </a:solidFill>
          </a:ln>
        </p:spPr>
      </p:pic>
      <p:pic>
        <p:nvPicPr>
          <p:cNvPr id="5" name="Picture 4" descr="A white numbers on a black background&#10;&#10;Description automatically generated with low confidence">
            <a:extLst>
              <a:ext uri="{FF2B5EF4-FFF2-40B4-BE49-F238E27FC236}">
                <a16:creationId xmlns:a16="http://schemas.microsoft.com/office/drawing/2014/main" id="{7A6AB5EA-B963-F842-25B4-07667388C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454" y="1837797"/>
            <a:ext cx="8171092" cy="6611406"/>
          </a:xfrm>
          <a:prstGeom prst="rect">
            <a:avLst/>
          </a:prstGeom>
        </p:spPr>
      </p:pic>
    </p:spTree>
    <p:extLst>
      <p:ext uri="{BB962C8B-B14F-4D97-AF65-F5344CB8AC3E}">
        <p14:creationId xmlns:p14="http://schemas.microsoft.com/office/powerpoint/2010/main" val="1353484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9" y="1503639"/>
            <a:ext cx="6400800"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Comic Sans MS" panose="030F0902030302020204" pitchFamily="66" charset="0"/>
                <a:ea typeface="+mn-ea"/>
                <a:cs typeface="Arial" panose="020B0604020202020204" pitchFamily="34" charset="0"/>
              </a:rPr>
              <a:t>Calculate your revenue and margins.</a:t>
            </a:r>
            <a:endParaRPr kumimoji="0" lang="en-US" sz="32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982B238F-A0B4-0742-AD21-096D5A5F4A76}"/>
              </a:ext>
            </a:extLst>
          </p:cNvPr>
          <p:cNvSpPr txBox="1">
            <a:spLocks/>
          </p:cNvSpPr>
          <p:nvPr/>
        </p:nvSpPr>
        <p:spPr>
          <a:xfrm>
            <a:off x="457199" y="457199"/>
            <a:ext cx="64008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STEP 5: Reconcile the Books</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grpSp>
        <p:nvGrpSpPr>
          <p:cNvPr id="13" name="Group 12">
            <a:extLst>
              <a:ext uri="{FF2B5EF4-FFF2-40B4-BE49-F238E27FC236}">
                <a16:creationId xmlns:a16="http://schemas.microsoft.com/office/drawing/2014/main" id="{FD259752-AD6E-A6FE-4764-FB3ECA10469B}"/>
              </a:ext>
            </a:extLst>
          </p:cNvPr>
          <p:cNvGrpSpPr/>
          <p:nvPr/>
        </p:nvGrpSpPr>
        <p:grpSpPr>
          <a:xfrm>
            <a:off x="3537347" y="2303859"/>
            <a:ext cx="11213305" cy="7326847"/>
            <a:chOff x="3054692" y="1990350"/>
            <a:chExt cx="11213305" cy="7326847"/>
          </a:xfrm>
        </p:grpSpPr>
        <p:pic>
          <p:nvPicPr>
            <p:cNvPr id="14" name="Picture 13" descr="A picture containing birthday cake, food, dessert, cake&#10;&#10;Description automatically generated">
              <a:extLst>
                <a:ext uri="{FF2B5EF4-FFF2-40B4-BE49-F238E27FC236}">
                  <a16:creationId xmlns:a16="http://schemas.microsoft.com/office/drawing/2014/main" id="{B9CC3B99-6E5E-FB0D-2189-3BBE9DEE0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5" name="Picture 14" descr="A picture containing birthday cake, cake&#10;&#10;Description automatically generated">
              <a:extLst>
                <a:ext uri="{FF2B5EF4-FFF2-40B4-BE49-F238E27FC236}">
                  <a16:creationId xmlns:a16="http://schemas.microsoft.com/office/drawing/2014/main" id="{23BF7D6F-0EAA-61CC-D9CA-3E51B7F52A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9" name="Picture 18">
            <a:extLst>
              <a:ext uri="{FF2B5EF4-FFF2-40B4-BE49-F238E27FC236}">
                <a16:creationId xmlns:a16="http://schemas.microsoft.com/office/drawing/2014/main" id="{866ADC91-07BD-188E-2FA0-FF3A589CA4C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pic>
        <p:nvPicPr>
          <p:cNvPr id="20" name="Picture 19">
            <a:extLst>
              <a:ext uri="{FF2B5EF4-FFF2-40B4-BE49-F238E27FC236}">
                <a16:creationId xmlns:a16="http://schemas.microsoft.com/office/drawing/2014/main" id="{A76576D6-5CCE-ED21-D9FA-F04114818F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8270" y="6518206"/>
            <a:ext cx="1270000" cy="1117600"/>
          </a:xfrm>
          <a:prstGeom prst="rect">
            <a:avLst/>
          </a:prstGeom>
        </p:spPr>
      </p:pic>
      <p:pic>
        <p:nvPicPr>
          <p:cNvPr id="21" name="Picture 20" descr="A cartoon of a pirate ship&#10;&#10;Description automatically generated with low confidence">
            <a:extLst>
              <a:ext uri="{FF2B5EF4-FFF2-40B4-BE49-F238E27FC236}">
                <a16:creationId xmlns:a16="http://schemas.microsoft.com/office/drawing/2014/main" id="{B76CCBF2-6C05-8742-C65E-826116BE83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pic>
        <p:nvPicPr>
          <p:cNvPr id="11" name="Picture 10" descr="A picture containing clipart, carmine, illustration, cartoon&#10;&#10;Description automatically generated">
            <a:extLst>
              <a:ext uri="{FF2B5EF4-FFF2-40B4-BE49-F238E27FC236}">
                <a16:creationId xmlns:a16="http://schemas.microsoft.com/office/drawing/2014/main" id="{80330B90-9D72-76E7-A3F2-969B9A44B60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549" y="7059813"/>
            <a:ext cx="3016250" cy="2286000"/>
          </a:xfrm>
          <a:prstGeom prst="rect">
            <a:avLst/>
          </a:prstGeom>
        </p:spPr>
      </p:pic>
      <p:pic>
        <p:nvPicPr>
          <p:cNvPr id="22" name="Picture 21" descr="A white tornado on a black background&#10;&#10;Description automatically generated with low confidence">
            <a:extLst>
              <a:ext uri="{FF2B5EF4-FFF2-40B4-BE49-F238E27FC236}">
                <a16:creationId xmlns:a16="http://schemas.microsoft.com/office/drawing/2014/main" id="{9797E393-57F4-8083-0F57-2CB90440E99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334602" y="2862659"/>
            <a:ext cx="3276600" cy="3124200"/>
          </a:xfrm>
          <a:prstGeom prst="rect">
            <a:avLst/>
          </a:prstGeom>
        </p:spPr>
      </p:pic>
      <p:sp>
        <p:nvSpPr>
          <p:cNvPr id="3" name="Content Placeholder 1">
            <a:extLst>
              <a:ext uri="{FF2B5EF4-FFF2-40B4-BE49-F238E27FC236}">
                <a16:creationId xmlns:a16="http://schemas.microsoft.com/office/drawing/2014/main" id="{25D20582-9232-625E-835E-A49BF21C80BF}"/>
              </a:ext>
            </a:extLst>
          </p:cNvPr>
          <p:cNvSpPr txBox="1">
            <a:spLocks/>
          </p:cNvSpPr>
          <p:nvPr/>
        </p:nvSpPr>
        <p:spPr>
          <a:xfrm>
            <a:off x="1955402" y="3635328"/>
            <a:ext cx="6858000" cy="1225868"/>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can I earn more share of wallet?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 name="Content Placeholder 1">
            <a:extLst>
              <a:ext uri="{FF2B5EF4-FFF2-40B4-BE49-F238E27FC236}">
                <a16:creationId xmlns:a16="http://schemas.microsoft.com/office/drawing/2014/main" id="{6FD9E027-E746-8E98-E58E-0BB205B3F576}"/>
              </a:ext>
            </a:extLst>
          </p:cNvPr>
          <p:cNvSpPr txBox="1">
            <a:spLocks/>
          </p:cNvSpPr>
          <p:nvPr/>
        </p:nvSpPr>
        <p:spPr>
          <a:xfrm>
            <a:off x="1991458" y="5207980"/>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ensure my customers remain loyal?</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CEFB6178-1E8A-750E-82FD-6A428E299A3E}"/>
              </a:ext>
            </a:extLst>
          </p:cNvPr>
          <p:cNvSpPr txBox="1">
            <a:spLocks/>
          </p:cNvSpPr>
          <p:nvPr/>
        </p:nvSpPr>
        <p:spPr>
          <a:xfrm>
            <a:off x="1970526" y="7069242"/>
            <a:ext cx="6842876"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know if I am ultimately running a growing, profitable business?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491F5966-E883-68DD-9091-98636D3ED548}"/>
              </a:ext>
            </a:extLst>
          </p:cNvPr>
          <p:cNvSpPr txBox="1">
            <a:spLocks/>
          </p:cNvSpPr>
          <p:nvPr/>
        </p:nvSpPr>
        <p:spPr>
          <a:xfrm>
            <a:off x="9442054" y="4200227"/>
            <a:ext cx="6857999" cy="1225868"/>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claim my rebates?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7" name="Content Placeholder 1">
            <a:extLst>
              <a:ext uri="{FF2B5EF4-FFF2-40B4-BE49-F238E27FC236}">
                <a16:creationId xmlns:a16="http://schemas.microsoft.com/office/drawing/2014/main" id="{0C275553-1C54-C6E6-B49C-8A6E2DEB5724}"/>
              </a:ext>
            </a:extLst>
          </p:cNvPr>
          <p:cNvSpPr txBox="1">
            <a:spLocks/>
          </p:cNvSpPr>
          <p:nvPr/>
        </p:nvSpPr>
        <p:spPr>
          <a:xfrm>
            <a:off x="9442054" y="5769126"/>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know I met the requirements of my rebate program?</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9" name="Content Placeholder 1">
            <a:extLst>
              <a:ext uri="{FF2B5EF4-FFF2-40B4-BE49-F238E27FC236}">
                <a16:creationId xmlns:a16="http://schemas.microsoft.com/office/drawing/2014/main" id="{C37EFE55-D6AB-6672-DF02-B4735607DCA6}"/>
              </a:ext>
            </a:extLst>
          </p:cNvPr>
          <p:cNvSpPr txBox="1">
            <a:spLocks/>
          </p:cNvSpPr>
          <p:nvPr/>
        </p:nvSpPr>
        <p:spPr>
          <a:xfrm>
            <a:off x="9442054" y="7711323"/>
            <a:ext cx="6857999"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Where are my rebate discounts not shown on this invoice?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6" name="Content Placeholder 1">
            <a:extLst>
              <a:ext uri="{FF2B5EF4-FFF2-40B4-BE49-F238E27FC236}">
                <a16:creationId xmlns:a16="http://schemas.microsoft.com/office/drawing/2014/main" id="{094C9628-0309-3A2E-11BA-1599927FFF1B}"/>
              </a:ext>
            </a:extLst>
          </p:cNvPr>
          <p:cNvSpPr txBox="1">
            <a:spLocks/>
          </p:cNvSpPr>
          <p:nvPr/>
        </p:nvSpPr>
        <p:spPr>
          <a:xfrm>
            <a:off x="9439275" y="1747342"/>
            <a:ext cx="6858000" cy="2043113"/>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make sure the invoice is right when the same product and customer receive a deviated price by location?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471011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sp>
        <p:nvSpPr>
          <p:cNvPr id="10" name="Content Placeholder 1">
            <a:extLst>
              <a:ext uri="{FF2B5EF4-FFF2-40B4-BE49-F238E27FC236}">
                <a16:creationId xmlns:a16="http://schemas.microsoft.com/office/drawing/2014/main" id="{982B238F-A0B4-0742-AD21-096D5A5F4A76}"/>
              </a:ext>
            </a:extLst>
          </p:cNvPr>
          <p:cNvSpPr txBox="1">
            <a:spLocks/>
          </p:cNvSpPr>
          <p:nvPr/>
        </p:nvSpPr>
        <p:spPr>
          <a:xfrm>
            <a:off x="457199" y="457199"/>
            <a:ext cx="6400800" cy="984885"/>
          </a:xfrm>
          <a:prstGeom prst="rect">
            <a:avLst/>
          </a:prstGeom>
          <a:solidFill>
            <a:schemeClr val="accent6"/>
          </a:solidFill>
          <a:ln w="38100">
            <a:solidFill>
              <a:schemeClr val="tx1"/>
            </a:solidFill>
          </a:ln>
          <a:effectLst/>
        </p:spPr>
        <p:txBody>
          <a:bodyPr wrap="square" lIns="365760" tIns="274320" rIns="36576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ALL: Massive Complexity</a:t>
            </a:r>
            <a:endParaRPr kumimoji="0" lang="en-US" sz="28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grpSp>
        <p:nvGrpSpPr>
          <p:cNvPr id="13" name="Group 12">
            <a:extLst>
              <a:ext uri="{FF2B5EF4-FFF2-40B4-BE49-F238E27FC236}">
                <a16:creationId xmlns:a16="http://schemas.microsoft.com/office/drawing/2014/main" id="{FD259752-AD6E-A6FE-4764-FB3ECA10469B}"/>
              </a:ext>
            </a:extLst>
          </p:cNvPr>
          <p:cNvGrpSpPr/>
          <p:nvPr/>
        </p:nvGrpSpPr>
        <p:grpSpPr>
          <a:xfrm>
            <a:off x="3537347" y="2303859"/>
            <a:ext cx="11213305" cy="7326847"/>
            <a:chOff x="3054692" y="1990350"/>
            <a:chExt cx="11213305" cy="7326847"/>
          </a:xfrm>
        </p:grpSpPr>
        <p:pic>
          <p:nvPicPr>
            <p:cNvPr id="14" name="Picture 13" descr="A picture containing birthday cake, food, dessert, cake&#10;&#10;Description automatically generated">
              <a:extLst>
                <a:ext uri="{FF2B5EF4-FFF2-40B4-BE49-F238E27FC236}">
                  <a16:creationId xmlns:a16="http://schemas.microsoft.com/office/drawing/2014/main" id="{B9CC3B99-6E5E-FB0D-2189-3BBE9DEE0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0747" y="1990350"/>
              <a:ext cx="5937250" cy="4445000"/>
            </a:xfrm>
            <a:prstGeom prst="rect">
              <a:avLst/>
            </a:prstGeom>
          </p:spPr>
        </p:pic>
        <p:pic>
          <p:nvPicPr>
            <p:cNvPr id="15" name="Picture 14" descr="A picture containing birthday cake, cake&#10;&#10;Description automatically generated">
              <a:extLst>
                <a:ext uri="{FF2B5EF4-FFF2-40B4-BE49-F238E27FC236}">
                  <a16:creationId xmlns:a16="http://schemas.microsoft.com/office/drawing/2014/main" id="{23BF7D6F-0EAA-61CC-D9CA-3E51B7F52A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92" y="4459447"/>
              <a:ext cx="5937250" cy="4857750"/>
            </a:xfrm>
            <a:prstGeom prst="rect">
              <a:avLst/>
            </a:prstGeom>
          </p:spPr>
        </p:pic>
      </p:grpSp>
      <p:pic>
        <p:nvPicPr>
          <p:cNvPr id="19" name="Picture 18">
            <a:extLst>
              <a:ext uri="{FF2B5EF4-FFF2-40B4-BE49-F238E27FC236}">
                <a16:creationId xmlns:a16="http://schemas.microsoft.com/office/drawing/2014/main" id="{866ADC91-07BD-188E-2FA0-FF3A589CA4C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91152" y="6240485"/>
            <a:ext cx="7175500" cy="3714750"/>
          </a:xfrm>
          <a:prstGeom prst="rect">
            <a:avLst/>
          </a:prstGeom>
        </p:spPr>
      </p:pic>
      <p:pic>
        <p:nvPicPr>
          <p:cNvPr id="20" name="Picture 19">
            <a:extLst>
              <a:ext uri="{FF2B5EF4-FFF2-40B4-BE49-F238E27FC236}">
                <a16:creationId xmlns:a16="http://schemas.microsoft.com/office/drawing/2014/main" id="{A76576D6-5CCE-ED21-D9FA-F04114818F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8270" y="6518206"/>
            <a:ext cx="1270000" cy="1117600"/>
          </a:xfrm>
          <a:prstGeom prst="rect">
            <a:avLst/>
          </a:prstGeom>
        </p:spPr>
      </p:pic>
      <p:pic>
        <p:nvPicPr>
          <p:cNvPr id="21" name="Picture 20" descr="A cartoon of a pirate ship&#10;&#10;Description automatically generated with low confidence">
            <a:extLst>
              <a:ext uri="{FF2B5EF4-FFF2-40B4-BE49-F238E27FC236}">
                <a16:creationId xmlns:a16="http://schemas.microsoft.com/office/drawing/2014/main" id="{B76CCBF2-6C05-8742-C65E-826116BE83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972902" y="5986859"/>
            <a:ext cx="1447800" cy="1524000"/>
          </a:xfrm>
          <a:prstGeom prst="rect">
            <a:avLst/>
          </a:prstGeom>
        </p:spPr>
      </p:pic>
      <p:pic>
        <p:nvPicPr>
          <p:cNvPr id="11" name="Picture 10" descr="A picture containing clipart, carmine, illustration, cartoon&#10;&#10;Description automatically generated">
            <a:extLst>
              <a:ext uri="{FF2B5EF4-FFF2-40B4-BE49-F238E27FC236}">
                <a16:creationId xmlns:a16="http://schemas.microsoft.com/office/drawing/2014/main" id="{80330B90-9D72-76E7-A3F2-969B9A44B60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549" y="7059813"/>
            <a:ext cx="3016250" cy="2286000"/>
          </a:xfrm>
          <a:prstGeom prst="rect">
            <a:avLst/>
          </a:prstGeom>
        </p:spPr>
      </p:pic>
      <p:pic>
        <p:nvPicPr>
          <p:cNvPr id="22" name="Picture 21" descr="A white tornado on a black background&#10;&#10;Description automatically generated with low confidence">
            <a:extLst>
              <a:ext uri="{FF2B5EF4-FFF2-40B4-BE49-F238E27FC236}">
                <a16:creationId xmlns:a16="http://schemas.microsoft.com/office/drawing/2014/main" id="{9797E393-57F4-8083-0F57-2CB90440E99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334602" y="2862659"/>
            <a:ext cx="3276600" cy="3124200"/>
          </a:xfrm>
          <a:prstGeom prst="rect">
            <a:avLst/>
          </a:prstGeom>
        </p:spPr>
      </p:pic>
      <p:sp>
        <p:nvSpPr>
          <p:cNvPr id="3" name="Content Placeholder 1">
            <a:extLst>
              <a:ext uri="{FF2B5EF4-FFF2-40B4-BE49-F238E27FC236}">
                <a16:creationId xmlns:a16="http://schemas.microsoft.com/office/drawing/2014/main" id="{25D20582-9232-625E-835E-A49BF21C80BF}"/>
              </a:ext>
            </a:extLst>
          </p:cNvPr>
          <p:cNvSpPr txBox="1">
            <a:spLocks/>
          </p:cNvSpPr>
          <p:nvPr/>
        </p:nvSpPr>
        <p:spPr>
          <a:xfrm>
            <a:off x="1955402" y="3635328"/>
            <a:ext cx="6858000" cy="1225868"/>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can I earn more share of wallet?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 name="Content Placeholder 1">
            <a:extLst>
              <a:ext uri="{FF2B5EF4-FFF2-40B4-BE49-F238E27FC236}">
                <a16:creationId xmlns:a16="http://schemas.microsoft.com/office/drawing/2014/main" id="{6FD9E027-E746-8E98-E58E-0BB205B3F576}"/>
              </a:ext>
            </a:extLst>
          </p:cNvPr>
          <p:cNvSpPr txBox="1">
            <a:spLocks/>
          </p:cNvSpPr>
          <p:nvPr/>
        </p:nvSpPr>
        <p:spPr>
          <a:xfrm>
            <a:off x="1991458" y="5207980"/>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ensure my customers remain loyal?</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CEFB6178-1E8A-750E-82FD-6A428E299A3E}"/>
              </a:ext>
            </a:extLst>
          </p:cNvPr>
          <p:cNvSpPr txBox="1">
            <a:spLocks/>
          </p:cNvSpPr>
          <p:nvPr/>
        </p:nvSpPr>
        <p:spPr>
          <a:xfrm>
            <a:off x="1970526" y="7069242"/>
            <a:ext cx="6842876"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know if I am ultimately running a growing, profitable business?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6" name="Content Placeholder 1">
            <a:extLst>
              <a:ext uri="{FF2B5EF4-FFF2-40B4-BE49-F238E27FC236}">
                <a16:creationId xmlns:a16="http://schemas.microsoft.com/office/drawing/2014/main" id="{491F5966-E883-68DD-9091-98636D3ED548}"/>
              </a:ext>
            </a:extLst>
          </p:cNvPr>
          <p:cNvSpPr txBox="1">
            <a:spLocks/>
          </p:cNvSpPr>
          <p:nvPr/>
        </p:nvSpPr>
        <p:spPr>
          <a:xfrm>
            <a:off x="9442054" y="4200227"/>
            <a:ext cx="6857999" cy="1225868"/>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claim my rebates?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7" name="Content Placeholder 1">
            <a:extLst>
              <a:ext uri="{FF2B5EF4-FFF2-40B4-BE49-F238E27FC236}">
                <a16:creationId xmlns:a16="http://schemas.microsoft.com/office/drawing/2014/main" id="{0C275553-1C54-C6E6-B49C-8A6E2DEB5724}"/>
              </a:ext>
            </a:extLst>
          </p:cNvPr>
          <p:cNvSpPr txBox="1">
            <a:spLocks/>
          </p:cNvSpPr>
          <p:nvPr/>
        </p:nvSpPr>
        <p:spPr>
          <a:xfrm>
            <a:off x="9442054" y="5769126"/>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know I met the requirements of my rebate program?</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9" name="Content Placeholder 1">
            <a:extLst>
              <a:ext uri="{FF2B5EF4-FFF2-40B4-BE49-F238E27FC236}">
                <a16:creationId xmlns:a16="http://schemas.microsoft.com/office/drawing/2014/main" id="{C37EFE55-D6AB-6672-DF02-B4735607DCA6}"/>
              </a:ext>
            </a:extLst>
          </p:cNvPr>
          <p:cNvSpPr txBox="1">
            <a:spLocks/>
          </p:cNvSpPr>
          <p:nvPr/>
        </p:nvSpPr>
        <p:spPr>
          <a:xfrm>
            <a:off x="9442054" y="7711323"/>
            <a:ext cx="6857999"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Where are my rebate discounts not shown on this invoice?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6" name="Content Placeholder 1">
            <a:extLst>
              <a:ext uri="{FF2B5EF4-FFF2-40B4-BE49-F238E27FC236}">
                <a16:creationId xmlns:a16="http://schemas.microsoft.com/office/drawing/2014/main" id="{094C9628-0309-3A2E-11BA-1599927FFF1B}"/>
              </a:ext>
            </a:extLst>
          </p:cNvPr>
          <p:cNvSpPr txBox="1">
            <a:spLocks/>
          </p:cNvSpPr>
          <p:nvPr/>
        </p:nvSpPr>
        <p:spPr>
          <a:xfrm>
            <a:off x="9439275" y="1747342"/>
            <a:ext cx="6858000" cy="2043113"/>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make sure the invoice is right when the same product and customer receive a deviated price by location?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2" name="Content Placeholder 1">
            <a:extLst>
              <a:ext uri="{FF2B5EF4-FFF2-40B4-BE49-F238E27FC236}">
                <a16:creationId xmlns:a16="http://schemas.microsoft.com/office/drawing/2014/main" id="{8764E164-6B57-0DDF-4001-31E00155C1F6}"/>
              </a:ext>
            </a:extLst>
          </p:cNvPr>
          <p:cNvSpPr txBox="1">
            <a:spLocks/>
          </p:cNvSpPr>
          <p:nvPr/>
        </p:nvSpPr>
        <p:spPr>
          <a:xfrm>
            <a:off x="930274" y="2774842"/>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warehouse should the products ship from?</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7" name="Content Placeholder 1">
            <a:extLst>
              <a:ext uri="{FF2B5EF4-FFF2-40B4-BE49-F238E27FC236}">
                <a16:creationId xmlns:a16="http://schemas.microsoft.com/office/drawing/2014/main" id="{D45B23D3-A742-FB70-2743-841778025B20}"/>
              </a:ext>
            </a:extLst>
          </p:cNvPr>
          <p:cNvSpPr txBox="1">
            <a:spLocks/>
          </p:cNvSpPr>
          <p:nvPr/>
        </p:nvSpPr>
        <p:spPr>
          <a:xfrm>
            <a:off x="959673" y="4650788"/>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initiate a service contract for a new subscription?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18" name="Content Placeholder 1">
            <a:extLst>
              <a:ext uri="{FF2B5EF4-FFF2-40B4-BE49-F238E27FC236}">
                <a16:creationId xmlns:a16="http://schemas.microsoft.com/office/drawing/2014/main" id="{16FB87F2-CECD-85A3-10B6-531144AE89DB}"/>
              </a:ext>
            </a:extLst>
          </p:cNvPr>
          <p:cNvSpPr txBox="1">
            <a:spLocks/>
          </p:cNvSpPr>
          <p:nvPr/>
        </p:nvSpPr>
        <p:spPr>
          <a:xfrm>
            <a:off x="930274" y="6570750"/>
            <a:ext cx="6857999"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Can I reduce costs by organizing shipments differently?</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3" name="Content Placeholder 1">
            <a:extLst>
              <a:ext uri="{FF2B5EF4-FFF2-40B4-BE49-F238E27FC236}">
                <a16:creationId xmlns:a16="http://schemas.microsoft.com/office/drawing/2014/main" id="{EA36C30C-0190-148F-3493-BD1E7DBC1E4E}"/>
              </a:ext>
            </a:extLst>
          </p:cNvPr>
          <p:cNvSpPr txBox="1">
            <a:spLocks/>
          </p:cNvSpPr>
          <p:nvPr/>
        </p:nvSpPr>
        <p:spPr>
          <a:xfrm>
            <a:off x="10608270" y="630774"/>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my salespeople get quotes to our customers?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4" name="Content Placeholder 1">
            <a:extLst>
              <a:ext uri="{FF2B5EF4-FFF2-40B4-BE49-F238E27FC236}">
                <a16:creationId xmlns:a16="http://schemas.microsoft.com/office/drawing/2014/main" id="{14E07243-88A1-0E2F-DBEB-5C392BADF60B}"/>
              </a:ext>
            </a:extLst>
          </p:cNvPr>
          <p:cNvSpPr txBox="1">
            <a:spLocks/>
          </p:cNvSpPr>
          <p:nvPr/>
        </p:nvSpPr>
        <p:spPr>
          <a:xfrm>
            <a:off x="10608270" y="2498996"/>
            <a:ext cx="6858000"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do we do if our customers don’t want to work with a salesperson?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5" name="Content Placeholder 1">
            <a:extLst>
              <a:ext uri="{FF2B5EF4-FFF2-40B4-BE49-F238E27FC236}">
                <a16:creationId xmlns:a16="http://schemas.microsoft.com/office/drawing/2014/main" id="{946162A9-1433-462E-98F3-541ED1F340ED}"/>
              </a:ext>
            </a:extLst>
          </p:cNvPr>
          <p:cNvSpPr txBox="1">
            <a:spLocks/>
          </p:cNvSpPr>
          <p:nvPr/>
        </p:nvSpPr>
        <p:spPr>
          <a:xfrm>
            <a:off x="10661713" y="6405407"/>
            <a:ext cx="6842876"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can I ensure the right commercial strategies exist on our eCommerce site?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6" name="Content Placeholder 1">
            <a:extLst>
              <a:ext uri="{FF2B5EF4-FFF2-40B4-BE49-F238E27FC236}">
                <a16:creationId xmlns:a16="http://schemas.microsoft.com/office/drawing/2014/main" id="{2D4D0C68-4AC6-AAEB-4915-6D0583AE5CA4}"/>
              </a:ext>
            </a:extLst>
          </p:cNvPr>
          <p:cNvSpPr txBox="1">
            <a:spLocks/>
          </p:cNvSpPr>
          <p:nvPr/>
        </p:nvSpPr>
        <p:spPr>
          <a:xfrm>
            <a:off x="10678315" y="4427886"/>
            <a:ext cx="6857999" cy="1634490"/>
          </a:xfrm>
          <a:prstGeom prst="flowChartAlternateProcess">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 And what about Amazon? Do they sell for me? Do I sell to them?</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7" name="Content Placeholder 1">
            <a:extLst>
              <a:ext uri="{FF2B5EF4-FFF2-40B4-BE49-F238E27FC236}">
                <a16:creationId xmlns:a16="http://schemas.microsoft.com/office/drawing/2014/main" id="{1CC89315-2D9F-9355-4088-E36BBC4CEA13}"/>
              </a:ext>
            </a:extLst>
          </p:cNvPr>
          <p:cNvSpPr txBox="1">
            <a:spLocks/>
          </p:cNvSpPr>
          <p:nvPr/>
        </p:nvSpPr>
        <p:spPr>
          <a:xfrm>
            <a:off x="629240" y="1912203"/>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can you find the right product out of millions of SKUs?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8" name="Content Placeholder 1">
            <a:extLst>
              <a:ext uri="{FF2B5EF4-FFF2-40B4-BE49-F238E27FC236}">
                <a16:creationId xmlns:a16="http://schemas.microsoft.com/office/drawing/2014/main" id="{2861FFB0-645C-4BBC-B6AA-747FB1218A63}"/>
              </a:ext>
            </a:extLst>
          </p:cNvPr>
          <p:cNvSpPr txBox="1">
            <a:spLocks/>
          </p:cNvSpPr>
          <p:nvPr/>
        </p:nvSpPr>
        <p:spPr>
          <a:xfrm>
            <a:off x="629240" y="3578715"/>
            <a:ext cx="5486399"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are all the relevant related products the customer might be interested in?</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29" name="Content Placeholder 1">
            <a:extLst>
              <a:ext uri="{FF2B5EF4-FFF2-40B4-BE49-F238E27FC236}">
                <a16:creationId xmlns:a16="http://schemas.microsoft.com/office/drawing/2014/main" id="{92694853-8DA7-D770-85A8-32566D61E450}"/>
              </a:ext>
            </a:extLst>
          </p:cNvPr>
          <p:cNvSpPr txBox="1">
            <a:spLocks/>
          </p:cNvSpPr>
          <p:nvPr/>
        </p:nvSpPr>
        <p:spPr>
          <a:xfrm>
            <a:off x="629240" y="5653849"/>
            <a:ext cx="5486398"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do I know my product information is current and accurate?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0" name="Content Placeholder 1">
            <a:extLst>
              <a:ext uri="{FF2B5EF4-FFF2-40B4-BE49-F238E27FC236}">
                <a16:creationId xmlns:a16="http://schemas.microsoft.com/office/drawing/2014/main" id="{3EE4FA5B-1628-AA3B-5A95-CCE0E27ED115}"/>
              </a:ext>
            </a:extLst>
          </p:cNvPr>
          <p:cNvSpPr txBox="1">
            <a:spLocks/>
          </p:cNvSpPr>
          <p:nvPr/>
        </p:nvSpPr>
        <p:spPr>
          <a:xfrm>
            <a:off x="629240" y="7728982"/>
            <a:ext cx="5486398"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I know if the options I’ve selected are even compatible with one another?</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1" name="Content Placeholder 1">
            <a:extLst>
              <a:ext uri="{FF2B5EF4-FFF2-40B4-BE49-F238E27FC236}">
                <a16:creationId xmlns:a16="http://schemas.microsoft.com/office/drawing/2014/main" id="{95847B5A-9845-50FC-8C23-72F62A177D04}"/>
              </a:ext>
            </a:extLst>
          </p:cNvPr>
          <p:cNvSpPr txBox="1">
            <a:spLocks/>
          </p:cNvSpPr>
          <p:nvPr/>
        </p:nvSpPr>
        <p:spPr>
          <a:xfrm>
            <a:off x="6400792" y="2289749"/>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is my “walk-away” price for the deal?</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2" name="Content Placeholder 1">
            <a:extLst>
              <a:ext uri="{FF2B5EF4-FFF2-40B4-BE49-F238E27FC236}">
                <a16:creationId xmlns:a16="http://schemas.microsoft.com/office/drawing/2014/main" id="{680AD849-091B-0929-DC1D-F02A39AC6BD5}"/>
              </a:ext>
            </a:extLst>
          </p:cNvPr>
          <p:cNvSpPr txBox="1">
            <a:spLocks/>
          </p:cNvSpPr>
          <p:nvPr/>
        </p:nvSpPr>
        <p:spPr>
          <a:xfrm>
            <a:off x="6400792" y="3966620"/>
            <a:ext cx="5486400"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do I do if my customers prefer subscribing to my products?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3" name="Content Placeholder 1">
            <a:extLst>
              <a:ext uri="{FF2B5EF4-FFF2-40B4-BE49-F238E27FC236}">
                <a16:creationId xmlns:a16="http://schemas.microsoft.com/office/drawing/2014/main" id="{32C7CED3-278B-38E4-1C8A-2F34D573787E}"/>
              </a:ext>
            </a:extLst>
          </p:cNvPr>
          <p:cNvSpPr txBox="1">
            <a:spLocks/>
          </p:cNvSpPr>
          <p:nvPr/>
        </p:nvSpPr>
        <p:spPr>
          <a:xfrm>
            <a:off x="6400792" y="6052113"/>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pricing tiers can you offer me if I buy more?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4" name="Content Placeholder 1">
            <a:extLst>
              <a:ext uri="{FF2B5EF4-FFF2-40B4-BE49-F238E27FC236}">
                <a16:creationId xmlns:a16="http://schemas.microsoft.com/office/drawing/2014/main" id="{88B354D2-6A68-8E66-B6B4-FAB406AE2688}"/>
              </a:ext>
            </a:extLst>
          </p:cNvPr>
          <p:cNvSpPr txBox="1">
            <a:spLocks/>
          </p:cNvSpPr>
          <p:nvPr/>
        </p:nvSpPr>
        <p:spPr>
          <a:xfrm>
            <a:off x="6400792" y="7728982"/>
            <a:ext cx="5486400" cy="2247424"/>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If you want me to expand my market, are you willing to give me rebate incentive to cover the additional costs?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5" name="Content Placeholder 1">
            <a:extLst>
              <a:ext uri="{FF2B5EF4-FFF2-40B4-BE49-F238E27FC236}">
                <a16:creationId xmlns:a16="http://schemas.microsoft.com/office/drawing/2014/main" id="{9497C707-9EF0-A1A2-C5C7-123D821C58BD}"/>
              </a:ext>
            </a:extLst>
          </p:cNvPr>
          <p:cNvSpPr txBox="1">
            <a:spLocks/>
          </p:cNvSpPr>
          <p:nvPr/>
        </p:nvSpPr>
        <p:spPr>
          <a:xfrm>
            <a:off x="12172360" y="1283080"/>
            <a:ext cx="54864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marketing co-op dollars are you willing to provide?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6" name="Content Placeholder 1">
            <a:extLst>
              <a:ext uri="{FF2B5EF4-FFF2-40B4-BE49-F238E27FC236}">
                <a16:creationId xmlns:a16="http://schemas.microsoft.com/office/drawing/2014/main" id="{BDFAD219-8328-1FEB-7AFD-6B578BB87ABB}"/>
              </a:ext>
            </a:extLst>
          </p:cNvPr>
          <p:cNvSpPr txBox="1">
            <a:spLocks/>
          </p:cNvSpPr>
          <p:nvPr/>
        </p:nvSpPr>
        <p:spPr>
          <a:xfrm>
            <a:off x="6301979" y="612878"/>
            <a:ext cx="5480048"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I know if my deal is a good deal for the business?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7" name="Content Placeholder 1">
            <a:extLst>
              <a:ext uri="{FF2B5EF4-FFF2-40B4-BE49-F238E27FC236}">
                <a16:creationId xmlns:a16="http://schemas.microsoft.com/office/drawing/2014/main" id="{FF2E6A8A-7D26-EEC5-829C-1F7E44207168}"/>
              </a:ext>
            </a:extLst>
          </p:cNvPr>
          <p:cNvSpPr txBox="1">
            <a:spLocks/>
          </p:cNvSpPr>
          <p:nvPr/>
        </p:nvSpPr>
        <p:spPr>
          <a:xfrm>
            <a:off x="12172360" y="2991188"/>
            <a:ext cx="5486400"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is the price for exclusivity?</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8" name="Content Placeholder 1">
            <a:extLst>
              <a:ext uri="{FF2B5EF4-FFF2-40B4-BE49-F238E27FC236}">
                <a16:creationId xmlns:a16="http://schemas.microsoft.com/office/drawing/2014/main" id="{1A43F872-B37E-C297-9069-074F26794BEB}"/>
              </a:ext>
            </a:extLst>
          </p:cNvPr>
          <p:cNvSpPr txBox="1">
            <a:spLocks/>
          </p:cNvSpPr>
          <p:nvPr/>
        </p:nvSpPr>
        <p:spPr>
          <a:xfrm>
            <a:off x="12172360" y="4290673"/>
            <a:ext cx="5486400" cy="1838801"/>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are business targets we need to meet to receive the best net cost?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39" name="Content Placeholder 1">
            <a:extLst>
              <a:ext uri="{FF2B5EF4-FFF2-40B4-BE49-F238E27FC236}">
                <a16:creationId xmlns:a16="http://schemas.microsoft.com/office/drawing/2014/main" id="{F4D991C7-C971-31C8-80D3-FDEC46898282}"/>
              </a:ext>
            </a:extLst>
          </p:cNvPr>
          <p:cNvSpPr txBox="1">
            <a:spLocks/>
          </p:cNvSpPr>
          <p:nvPr/>
        </p:nvSpPr>
        <p:spPr>
          <a:xfrm>
            <a:off x="12172360" y="6407402"/>
            <a:ext cx="5486400" cy="265604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OK, But what is the “ultra-deal”. I mean we have been doing business together for years and I am not going to take this new price…</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0" name="Content Placeholder 1">
            <a:extLst>
              <a:ext uri="{FF2B5EF4-FFF2-40B4-BE49-F238E27FC236}">
                <a16:creationId xmlns:a16="http://schemas.microsoft.com/office/drawing/2014/main" id="{73F8DC63-25F6-3B80-B247-3C9440389709}"/>
              </a:ext>
            </a:extLst>
          </p:cNvPr>
          <p:cNvSpPr txBox="1">
            <a:spLocks/>
          </p:cNvSpPr>
          <p:nvPr/>
        </p:nvSpPr>
        <p:spPr>
          <a:xfrm>
            <a:off x="1955402" y="3463520"/>
            <a:ext cx="6858000"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will the market value of my raw materials be tomorrow?</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1" name="Content Placeholder 1">
            <a:extLst>
              <a:ext uri="{FF2B5EF4-FFF2-40B4-BE49-F238E27FC236}">
                <a16:creationId xmlns:a16="http://schemas.microsoft.com/office/drawing/2014/main" id="{21045E84-4046-C1FF-A623-C5D6355BB3ED}"/>
              </a:ext>
            </a:extLst>
          </p:cNvPr>
          <p:cNvSpPr txBox="1">
            <a:spLocks/>
          </p:cNvSpPr>
          <p:nvPr/>
        </p:nvSpPr>
        <p:spPr>
          <a:xfrm>
            <a:off x="1991458" y="5544058"/>
            <a:ext cx="6858000"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What rebates will be necessary?</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2" name="Content Placeholder 1">
            <a:extLst>
              <a:ext uri="{FF2B5EF4-FFF2-40B4-BE49-F238E27FC236}">
                <a16:creationId xmlns:a16="http://schemas.microsoft.com/office/drawing/2014/main" id="{4FBF0A65-20C0-64F3-D807-86A51D8DB127}"/>
              </a:ext>
            </a:extLst>
          </p:cNvPr>
          <p:cNvSpPr txBox="1">
            <a:spLocks/>
          </p:cNvSpPr>
          <p:nvPr/>
        </p:nvSpPr>
        <p:spPr>
          <a:xfrm>
            <a:off x="1970526" y="7215401"/>
            <a:ext cx="6842876"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Do I need to warehouse it?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3" name="Content Placeholder 1">
            <a:extLst>
              <a:ext uri="{FF2B5EF4-FFF2-40B4-BE49-F238E27FC236}">
                <a16:creationId xmlns:a16="http://schemas.microsoft.com/office/drawing/2014/main" id="{0F6A1B8B-E048-1C41-BDB8-90D3D5A20C87}"/>
              </a:ext>
            </a:extLst>
          </p:cNvPr>
          <p:cNvSpPr txBox="1">
            <a:spLocks/>
          </p:cNvSpPr>
          <p:nvPr/>
        </p:nvSpPr>
        <p:spPr>
          <a:xfrm>
            <a:off x="9442054" y="2166189"/>
            <a:ext cx="6857999"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much does it cost to mine it?</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4" name="Content Placeholder 1">
            <a:extLst>
              <a:ext uri="{FF2B5EF4-FFF2-40B4-BE49-F238E27FC236}">
                <a16:creationId xmlns:a16="http://schemas.microsoft.com/office/drawing/2014/main" id="{D8E44124-4394-FA40-2D54-5E6E45158832}"/>
              </a:ext>
            </a:extLst>
          </p:cNvPr>
          <p:cNvSpPr txBox="1">
            <a:spLocks/>
          </p:cNvSpPr>
          <p:nvPr/>
        </p:nvSpPr>
        <p:spPr>
          <a:xfrm>
            <a:off x="9442054" y="3716658"/>
            <a:ext cx="6858000" cy="1021556"/>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To what level will they need it refined?</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5" name="Content Placeholder 1">
            <a:extLst>
              <a:ext uri="{FF2B5EF4-FFF2-40B4-BE49-F238E27FC236}">
                <a16:creationId xmlns:a16="http://schemas.microsoft.com/office/drawing/2014/main" id="{BDADE604-D46C-4779-2982-7030F2B6E534}"/>
              </a:ext>
            </a:extLst>
          </p:cNvPr>
          <p:cNvSpPr txBox="1">
            <a:spLocks/>
          </p:cNvSpPr>
          <p:nvPr/>
        </p:nvSpPr>
        <p:spPr>
          <a:xfrm>
            <a:off x="9442054" y="5267127"/>
            <a:ext cx="6857999"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Will I need to find more exotic sources of raw material to meet demand?</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
        <p:nvSpPr>
          <p:cNvPr id="46" name="Content Placeholder 1">
            <a:extLst>
              <a:ext uri="{FF2B5EF4-FFF2-40B4-BE49-F238E27FC236}">
                <a16:creationId xmlns:a16="http://schemas.microsoft.com/office/drawing/2014/main" id="{3776716E-1E70-66BD-7208-B045A334DDAE}"/>
              </a:ext>
            </a:extLst>
          </p:cNvPr>
          <p:cNvSpPr txBox="1">
            <a:spLocks/>
          </p:cNvSpPr>
          <p:nvPr/>
        </p:nvSpPr>
        <p:spPr>
          <a:xfrm>
            <a:off x="9442055" y="7226217"/>
            <a:ext cx="6857999" cy="1430179"/>
          </a:xfrm>
          <a:prstGeom prst="flowChartAlternateProcess">
            <a:avLst/>
          </a:prstGeom>
          <a:solidFill>
            <a:schemeClr val="bg1"/>
          </a:solidFill>
          <a:ln w="38100">
            <a:solidFill>
              <a:schemeClr val="tx1"/>
            </a:solidFill>
          </a:ln>
          <a:effectLst/>
        </p:spPr>
        <p:txBody>
          <a:bodyPr wrap="square" lIns="274320" tIns="274320" rIns="274320" bIns="27432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2400" b="0" i="0" u="none" strike="noStrike" kern="1200" cap="none" spc="0" normalizeH="0" baseline="0" noProof="0">
                <a:ln>
                  <a:noFill/>
                </a:ln>
                <a:solidFill>
                  <a:srgbClr val="000000"/>
                </a:solidFill>
                <a:effectLst/>
                <a:uLnTx/>
                <a:uFillTx/>
                <a:latin typeface="Comic Sans MS" panose="030F0902030302020204" pitchFamily="66" charset="0"/>
                <a:ea typeface="+mn-ea"/>
                <a:cs typeface="+mn-cs"/>
              </a:rPr>
              <a:t>How will I get the raw materials from the mine to my customers?</a:t>
            </a:r>
            <a:endParaRPr kumimoji="0" lang="en-US" sz="2400" b="0" i="1" u="none" strike="noStrike" kern="1200" cap="none" spc="0" normalizeH="0" baseline="0" noProof="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278536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pic>
        <p:nvPicPr>
          <p:cNvPr id="38" name="Picture 37" descr="A picture containing clipart, carmine, illustration, cartoon&#10;&#10;Description automatically generated">
            <a:extLst>
              <a:ext uri="{FF2B5EF4-FFF2-40B4-BE49-F238E27FC236}">
                <a16:creationId xmlns:a16="http://schemas.microsoft.com/office/drawing/2014/main" id="{1ED87552-50E3-452D-EC6E-5A7550637E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15511" y="3201156"/>
            <a:ext cx="2413000" cy="1828800"/>
          </a:xfrm>
          <a:prstGeom prst="rect">
            <a:avLst/>
          </a:prstGeom>
        </p:spPr>
      </p:pic>
      <p:pic>
        <p:nvPicPr>
          <p:cNvPr id="34" name="Picture 33" descr="A white tornado on a black background&#10;&#10;Description automatically generated with low confidence">
            <a:extLst>
              <a:ext uri="{FF2B5EF4-FFF2-40B4-BE49-F238E27FC236}">
                <a16:creationId xmlns:a16="http://schemas.microsoft.com/office/drawing/2014/main" id="{D53BEC34-B5D4-3373-3107-BDFBC6F7DF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8667" y="1575998"/>
            <a:ext cx="3276600" cy="3124200"/>
          </a:xfrm>
          <a:prstGeom prst="rect">
            <a:avLst/>
          </a:prstGeom>
        </p:spPr>
      </p:pic>
      <p:grpSp>
        <p:nvGrpSpPr>
          <p:cNvPr id="29" name="Group 28">
            <a:extLst>
              <a:ext uri="{FF2B5EF4-FFF2-40B4-BE49-F238E27FC236}">
                <a16:creationId xmlns:a16="http://schemas.microsoft.com/office/drawing/2014/main" id="{7A1CC0F8-0AA5-A74A-7F69-1EDA4F0304D8}"/>
              </a:ext>
            </a:extLst>
          </p:cNvPr>
          <p:cNvGrpSpPr/>
          <p:nvPr/>
        </p:nvGrpSpPr>
        <p:grpSpPr>
          <a:xfrm>
            <a:off x="2429112" y="1037749"/>
            <a:ext cx="13462561" cy="8792051"/>
            <a:chOff x="2429112" y="1037749"/>
            <a:chExt cx="13462561" cy="8792051"/>
          </a:xfrm>
        </p:grpSpPr>
        <p:pic>
          <p:nvPicPr>
            <p:cNvPr id="28" name="Picture 27">
              <a:extLst>
                <a:ext uri="{FF2B5EF4-FFF2-40B4-BE49-F238E27FC236}">
                  <a16:creationId xmlns:a16="http://schemas.microsoft.com/office/drawing/2014/main" id="{B21360A6-AA41-1A5D-DFDC-142BB20B4A1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029085" y="1742715"/>
              <a:ext cx="5080000" cy="2794000"/>
            </a:xfrm>
            <a:prstGeom prst="rect">
              <a:avLst/>
            </a:prstGeom>
          </p:spPr>
        </p:pic>
        <p:pic>
          <p:nvPicPr>
            <p:cNvPr id="5" name="Picture 4" descr="A picture containing birthday cake, food, dessert, cake&#10;&#10;Description automatically generated">
              <a:extLst>
                <a:ext uri="{FF2B5EF4-FFF2-40B4-BE49-F238E27FC236}">
                  <a16:creationId xmlns:a16="http://schemas.microsoft.com/office/drawing/2014/main" id="{92A27B17-690E-A951-7949-15D334DE3C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06982" y="3842891"/>
              <a:ext cx="4749800" cy="3556000"/>
            </a:xfrm>
            <a:prstGeom prst="rect">
              <a:avLst/>
            </a:prstGeom>
          </p:spPr>
        </p:pic>
        <p:pic>
          <p:nvPicPr>
            <p:cNvPr id="21" name="Picture 20" descr="A picture containing birthday cake, cake&#10;&#10;Description automatically generated">
              <a:extLst>
                <a:ext uri="{FF2B5EF4-FFF2-40B4-BE49-F238E27FC236}">
                  <a16:creationId xmlns:a16="http://schemas.microsoft.com/office/drawing/2014/main" id="{340314FD-C491-27EC-D202-9B7A4B2925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29112" y="1037749"/>
              <a:ext cx="4749800" cy="3886200"/>
            </a:xfrm>
            <a:prstGeom prst="rect">
              <a:avLst/>
            </a:prstGeom>
          </p:spPr>
        </p:pic>
        <p:pic>
          <p:nvPicPr>
            <p:cNvPr id="27" name="Picture 26">
              <a:extLst>
                <a:ext uri="{FF2B5EF4-FFF2-40B4-BE49-F238E27FC236}">
                  <a16:creationId xmlns:a16="http://schemas.microsoft.com/office/drawing/2014/main" id="{C9903F48-12B4-3D88-4F68-643637934E7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786273" y="4255256"/>
              <a:ext cx="5105400" cy="2844800"/>
            </a:xfrm>
            <a:prstGeom prst="rect">
              <a:avLst/>
            </a:prstGeom>
          </p:spPr>
        </p:pic>
        <p:pic>
          <p:nvPicPr>
            <p:cNvPr id="4" name="Picture 3" descr="A picture containing birthday cake, cake&#10;&#10;Description automatically generated">
              <a:extLst>
                <a:ext uri="{FF2B5EF4-FFF2-40B4-BE49-F238E27FC236}">
                  <a16:creationId xmlns:a16="http://schemas.microsoft.com/office/drawing/2014/main" id="{62D066B0-5C15-2DF6-18DE-E1FC67D81E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29112" y="5935604"/>
              <a:ext cx="4749800" cy="3886200"/>
            </a:xfrm>
            <a:prstGeom prst="rect">
              <a:avLst/>
            </a:prstGeom>
          </p:spPr>
        </p:pic>
        <p:pic>
          <p:nvPicPr>
            <p:cNvPr id="19" name="Picture 18" descr="A picture containing birthday cake, cake&#10;&#10;Description automatically generated">
              <a:extLst>
                <a:ext uri="{FF2B5EF4-FFF2-40B4-BE49-F238E27FC236}">
                  <a16:creationId xmlns:a16="http://schemas.microsoft.com/office/drawing/2014/main" id="{43F693A2-D156-6C01-FE80-2B6977092E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109085" y="5943600"/>
              <a:ext cx="4749800" cy="3886200"/>
            </a:xfrm>
            <a:prstGeom prst="rect">
              <a:avLst/>
            </a:prstGeom>
          </p:spPr>
        </p:pic>
        <p:pic>
          <p:nvPicPr>
            <p:cNvPr id="25" name="Picture 24">
              <a:extLst>
                <a:ext uri="{FF2B5EF4-FFF2-40B4-BE49-F238E27FC236}">
                  <a16:creationId xmlns:a16="http://schemas.microsoft.com/office/drawing/2014/main" id="{D4B22647-BBCA-77AA-08A0-CDD71C5B1EA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480693" y="6927071"/>
              <a:ext cx="5003800" cy="2794000"/>
            </a:xfrm>
            <a:prstGeom prst="rect">
              <a:avLst/>
            </a:prstGeom>
          </p:spPr>
        </p:pic>
      </p:grpSp>
      <p:pic>
        <p:nvPicPr>
          <p:cNvPr id="31" name="Picture 30">
            <a:extLst>
              <a:ext uri="{FF2B5EF4-FFF2-40B4-BE49-F238E27FC236}">
                <a16:creationId xmlns:a16="http://schemas.microsoft.com/office/drawing/2014/main" id="{F3CDC0EA-E677-C6EF-6274-1E1A6E1D6D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13182" y="6927071"/>
            <a:ext cx="1111250" cy="977900"/>
          </a:xfrm>
          <a:prstGeom prst="rect">
            <a:avLst/>
          </a:prstGeom>
        </p:spPr>
      </p:pic>
      <p:pic>
        <p:nvPicPr>
          <p:cNvPr id="32" name="Picture 31" descr="A cartoon of a pirate ship&#10;&#10;Description automatically generated with low confidence">
            <a:extLst>
              <a:ext uri="{FF2B5EF4-FFF2-40B4-BE49-F238E27FC236}">
                <a16:creationId xmlns:a16="http://schemas.microsoft.com/office/drawing/2014/main" id="{20CC255D-3D48-2060-CD69-2124C174BD7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782418" y="5750286"/>
            <a:ext cx="1266825" cy="1333500"/>
          </a:xfrm>
          <a:prstGeom prst="rect">
            <a:avLst/>
          </a:prstGeom>
        </p:spPr>
      </p:pic>
      <p:pic>
        <p:nvPicPr>
          <p:cNvPr id="33" name="Picture 32" descr="A picture containing clipart, carmine, illustration, cartoon&#10;&#10;Description automatically generated">
            <a:extLst>
              <a:ext uri="{FF2B5EF4-FFF2-40B4-BE49-F238E27FC236}">
                <a16:creationId xmlns:a16="http://schemas.microsoft.com/office/drawing/2014/main" id="{3286BE93-1AA5-EEBB-199F-B8CDD152E5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905" y="7776398"/>
            <a:ext cx="2413000" cy="1828800"/>
          </a:xfrm>
          <a:prstGeom prst="rect">
            <a:avLst/>
          </a:prstGeom>
        </p:spPr>
      </p:pic>
      <p:pic>
        <p:nvPicPr>
          <p:cNvPr id="35" name="Picture 34" descr="A cartoon of a pirate ship&#10;&#10;Description automatically generated with low confidence">
            <a:extLst>
              <a:ext uri="{FF2B5EF4-FFF2-40B4-BE49-F238E27FC236}">
                <a16:creationId xmlns:a16="http://schemas.microsoft.com/office/drawing/2014/main" id="{35FC8827-7464-5B52-2348-E1671B52033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5395672" y="4416786"/>
            <a:ext cx="1266825" cy="1333500"/>
          </a:xfrm>
          <a:prstGeom prst="rect">
            <a:avLst/>
          </a:prstGeom>
        </p:spPr>
      </p:pic>
      <p:pic>
        <p:nvPicPr>
          <p:cNvPr id="36" name="Picture 35">
            <a:extLst>
              <a:ext uri="{FF2B5EF4-FFF2-40B4-BE49-F238E27FC236}">
                <a16:creationId xmlns:a16="http://schemas.microsoft.com/office/drawing/2014/main" id="{50F55EEC-2716-264D-7446-04AE11DB5C2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617087" y="3816891"/>
            <a:ext cx="1111250" cy="977900"/>
          </a:xfrm>
          <a:prstGeom prst="rect">
            <a:avLst/>
          </a:prstGeom>
        </p:spPr>
      </p:pic>
      <p:pic>
        <p:nvPicPr>
          <p:cNvPr id="37" name="Picture 36" descr="A white tornado on a black background&#10;&#10;Description automatically generated with low confidence">
            <a:extLst>
              <a:ext uri="{FF2B5EF4-FFF2-40B4-BE49-F238E27FC236}">
                <a16:creationId xmlns:a16="http://schemas.microsoft.com/office/drawing/2014/main" id="{08D458D1-3369-4262-CB96-5D99881375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627" y="4115556"/>
            <a:ext cx="3276600" cy="3124200"/>
          </a:xfrm>
          <a:prstGeom prst="rect">
            <a:avLst/>
          </a:prstGeom>
        </p:spPr>
      </p:pic>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9" y="457200"/>
            <a:ext cx="6400800"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We live in a multi-customer,</a:t>
            </a:r>
            <a:b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b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omnichannel world…</a:t>
            </a:r>
            <a:endParaRPr kumimoji="0" lang="en-US" sz="3200" b="0" i="1"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4056955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wrapping paper, aqua, design&#10;&#10;Description automatically generated">
            <a:extLst>
              <a:ext uri="{FF2B5EF4-FFF2-40B4-BE49-F238E27FC236}">
                <a16:creationId xmlns:a16="http://schemas.microsoft.com/office/drawing/2014/main" id="{07091449-841F-F1E3-007A-361F2BE26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8287999" cy="10286999"/>
          </a:xfrm>
          <a:prstGeom prst="rect">
            <a:avLst/>
          </a:prstGeom>
        </p:spPr>
      </p:pic>
      <p:pic>
        <p:nvPicPr>
          <p:cNvPr id="70" name="Picture 69">
            <a:extLst>
              <a:ext uri="{FF2B5EF4-FFF2-40B4-BE49-F238E27FC236}">
                <a16:creationId xmlns:a16="http://schemas.microsoft.com/office/drawing/2014/main" id="{30F615D9-047C-150F-2E75-DACCD4DAB3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53280" y="6782997"/>
            <a:ext cx="952500" cy="838200"/>
          </a:xfrm>
          <a:prstGeom prst="rect">
            <a:avLst/>
          </a:prstGeom>
        </p:spPr>
      </p:pic>
      <p:pic>
        <p:nvPicPr>
          <p:cNvPr id="68" name="Picture 67" descr="A cartoon of a pirate ship&#10;&#10;Description automatically generated with low confidence">
            <a:extLst>
              <a:ext uri="{FF2B5EF4-FFF2-40B4-BE49-F238E27FC236}">
                <a16:creationId xmlns:a16="http://schemas.microsoft.com/office/drawing/2014/main" id="{F5842782-4FE3-CE19-93A8-FA2AFCDA6D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73906" y="2780634"/>
            <a:ext cx="904875" cy="952500"/>
          </a:xfrm>
          <a:prstGeom prst="rect">
            <a:avLst/>
          </a:prstGeom>
        </p:spPr>
      </p:pic>
      <p:pic>
        <p:nvPicPr>
          <p:cNvPr id="66" name="Picture 65">
            <a:extLst>
              <a:ext uri="{FF2B5EF4-FFF2-40B4-BE49-F238E27FC236}">
                <a16:creationId xmlns:a16="http://schemas.microsoft.com/office/drawing/2014/main" id="{F85B0504-9D79-CD24-B3A1-4AD51BC21D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0697773" y="3240731"/>
            <a:ext cx="952500" cy="838200"/>
          </a:xfrm>
          <a:prstGeom prst="rect">
            <a:avLst/>
          </a:prstGeom>
        </p:spPr>
      </p:pic>
      <p:pic>
        <p:nvPicPr>
          <p:cNvPr id="65" name="Picture 64" descr="A white tornado on a black background&#10;&#10;Description automatically generated with low confidence">
            <a:extLst>
              <a:ext uri="{FF2B5EF4-FFF2-40B4-BE49-F238E27FC236}">
                <a16:creationId xmlns:a16="http://schemas.microsoft.com/office/drawing/2014/main" id="{471105A7-B094-C045-3C78-479C40C842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17154" y="744683"/>
            <a:ext cx="2457450" cy="2343150"/>
          </a:xfrm>
          <a:prstGeom prst="rect">
            <a:avLst/>
          </a:prstGeom>
        </p:spPr>
      </p:pic>
      <p:pic>
        <p:nvPicPr>
          <p:cNvPr id="64" name="Picture 63" descr="A picture containing clipart, carmine, illustration, cartoon&#10;&#10;Description automatically generated">
            <a:extLst>
              <a:ext uri="{FF2B5EF4-FFF2-40B4-BE49-F238E27FC236}">
                <a16:creationId xmlns:a16="http://schemas.microsoft.com/office/drawing/2014/main" id="{D1D6BD43-52A2-90BF-5DA9-FF0E8D8623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158773" y="3397192"/>
            <a:ext cx="1809750" cy="1371600"/>
          </a:xfrm>
          <a:prstGeom prst="rect">
            <a:avLst/>
          </a:prstGeom>
        </p:spPr>
      </p:pic>
      <p:pic>
        <p:nvPicPr>
          <p:cNvPr id="63" name="Picture 62">
            <a:extLst>
              <a:ext uri="{FF2B5EF4-FFF2-40B4-BE49-F238E27FC236}">
                <a16:creationId xmlns:a16="http://schemas.microsoft.com/office/drawing/2014/main" id="{97DA065E-717B-5200-AE59-4F8F26E967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2682883" y="3293111"/>
            <a:ext cx="952500" cy="838200"/>
          </a:xfrm>
          <a:prstGeom prst="rect">
            <a:avLst/>
          </a:prstGeom>
        </p:spPr>
      </p:pic>
      <p:pic>
        <p:nvPicPr>
          <p:cNvPr id="58" name="Picture 57">
            <a:extLst>
              <a:ext uri="{FF2B5EF4-FFF2-40B4-BE49-F238E27FC236}">
                <a16:creationId xmlns:a16="http://schemas.microsoft.com/office/drawing/2014/main" id="{1F47074C-70CD-5E8B-90FF-164A7B3FBA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3303940" y="7885600"/>
            <a:ext cx="952500" cy="838200"/>
          </a:xfrm>
          <a:prstGeom prst="rect">
            <a:avLst/>
          </a:prstGeom>
        </p:spPr>
      </p:pic>
      <p:grpSp>
        <p:nvGrpSpPr>
          <p:cNvPr id="52" name="Group 51">
            <a:extLst>
              <a:ext uri="{FF2B5EF4-FFF2-40B4-BE49-F238E27FC236}">
                <a16:creationId xmlns:a16="http://schemas.microsoft.com/office/drawing/2014/main" id="{E535C506-8814-5342-B5C5-12FCE9F9F6FF}"/>
              </a:ext>
            </a:extLst>
          </p:cNvPr>
          <p:cNvGrpSpPr/>
          <p:nvPr/>
        </p:nvGrpSpPr>
        <p:grpSpPr>
          <a:xfrm>
            <a:off x="457199" y="50093"/>
            <a:ext cx="16915673" cy="10186813"/>
            <a:chOff x="457199" y="50093"/>
            <a:chExt cx="16915673" cy="10186813"/>
          </a:xfrm>
        </p:grpSpPr>
        <p:pic>
          <p:nvPicPr>
            <p:cNvPr id="29" name="Picture 28">
              <a:extLst>
                <a:ext uri="{FF2B5EF4-FFF2-40B4-BE49-F238E27FC236}">
                  <a16:creationId xmlns:a16="http://schemas.microsoft.com/office/drawing/2014/main" id="{1B80892F-39B5-8310-2FE8-959D3164A5A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3810522" y="3691926"/>
              <a:ext cx="3562350" cy="2914650"/>
            </a:xfrm>
            <a:prstGeom prst="rect">
              <a:avLst/>
            </a:prstGeom>
          </p:spPr>
        </p:pic>
        <p:pic>
          <p:nvPicPr>
            <p:cNvPr id="39" name="Picture 38">
              <a:extLst>
                <a:ext uri="{FF2B5EF4-FFF2-40B4-BE49-F238E27FC236}">
                  <a16:creationId xmlns:a16="http://schemas.microsoft.com/office/drawing/2014/main" id="{9D4E5A30-8525-B65B-DCF6-088D84E8898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452501" y="4156758"/>
              <a:ext cx="3829050" cy="2133600"/>
            </a:xfrm>
            <a:prstGeom prst="rect">
              <a:avLst/>
            </a:prstGeom>
          </p:spPr>
        </p:pic>
        <p:pic>
          <p:nvPicPr>
            <p:cNvPr id="47" name="Picture 46">
              <a:extLst>
                <a:ext uri="{FF2B5EF4-FFF2-40B4-BE49-F238E27FC236}">
                  <a16:creationId xmlns:a16="http://schemas.microsoft.com/office/drawing/2014/main" id="{B3F3BA2D-6685-BAD7-8EC0-A714496A3C3C}"/>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flipH="1">
              <a:off x="1455098" y="2503993"/>
              <a:ext cx="3829050" cy="2133600"/>
            </a:xfrm>
            <a:prstGeom prst="rect">
              <a:avLst/>
            </a:prstGeom>
          </p:spPr>
        </p:pic>
        <p:pic>
          <p:nvPicPr>
            <p:cNvPr id="45" name="Picture 44">
              <a:extLst>
                <a:ext uri="{FF2B5EF4-FFF2-40B4-BE49-F238E27FC236}">
                  <a16:creationId xmlns:a16="http://schemas.microsoft.com/office/drawing/2014/main" id="{E43C3789-5280-B24B-743F-F7C04E54FE9C}"/>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flipH="1">
              <a:off x="5024818" y="733206"/>
              <a:ext cx="3810000" cy="2095500"/>
            </a:xfrm>
            <a:prstGeom prst="rect">
              <a:avLst/>
            </a:prstGeom>
          </p:spPr>
        </p:pic>
        <p:pic>
          <p:nvPicPr>
            <p:cNvPr id="34" name="Picture 33">
              <a:extLst>
                <a:ext uri="{FF2B5EF4-FFF2-40B4-BE49-F238E27FC236}">
                  <a16:creationId xmlns:a16="http://schemas.microsoft.com/office/drawing/2014/main" id="{9AC75769-7628-B3E5-2102-A2DC5B73009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567957" y="50093"/>
              <a:ext cx="3562350" cy="2914650"/>
            </a:xfrm>
            <a:prstGeom prst="rect">
              <a:avLst/>
            </a:prstGeom>
          </p:spPr>
        </p:pic>
        <p:pic>
          <p:nvPicPr>
            <p:cNvPr id="38" name="Picture 37">
              <a:extLst>
                <a:ext uri="{FF2B5EF4-FFF2-40B4-BE49-F238E27FC236}">
                  <a16:creationId xmlns:a16="http://schemas.microsoft.com/office/drawing/2014/main" id="{95C79A79-6D29-FD0B-EEE6-0FE72DF65498}"/>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891936" y="2431174"/>
              <a:ext cx="3810000" cy="2095500"/>
            </a:xfrm>
            <a:prstGeom prst="rect">
              <a:avLst/>
            </a:prstGeom>
          </p:spPr>
        </p:pic>
        <p:pic>
          <p:nvPicPr>
            <p:cNvPr id="20" name="Picture 19" descr="A picture containing birthday cake, cake&#10;&#10;Description automatically generated">
              <a:extLst>
                <a:ext uri="{FF2B5EF4-FFF2-40B4-BE49-F238E27FC236}">
                  <a16:creationId xmlns:a16="http://schemas.microsoft.com/office/drawing/2014/main" id="{B9C3013C-C3F7-5D63-6EF7-0BA102F58E4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73151" y="1901142"/>
              <a:ext cx="3562350" cy="2914650"/>
            </a:xfrm>
            <a:prstGeom prst="rect">
              <a:avLst/>
            </a:prstGeom>
          </p:spPr>
        </p:pic>
        <p:pic>
          <p:nvPicPr>
            <p:cNvPr id="31" name="Picture 30">
              <a:extLst>
                <a:ext uri="{FF2B5EF4-FFF2-40B4-BE49-F238E27FC236}">
                  <a16:creationId xmlns:a16="http://schemas.microsoft.com/office/drawing/2014/main" id="{31E2FB66-998D-7F74-F330-CD825CA04BB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15125" y="3691926"/>
              <a:ext cx="3562350" cy="2914650"/>
            </a:xfrm>
            <a:prstGeom prst="rect">
              <a:avLst/>
            </a:prstGeom>
          </p:spPr>
        </p:pic>
        <p:pic>
          <p:nvPicPr>
            <p:cNvPr id="40" name="Picture 39">
              <a:extLst>
                <a:ext uri="{FF2B5EF4-FFF2-40B4-BE49-F238E27FC236}">
                  <a16:creationId xmlns:a16="http://schemas.microsoft.com/office/drawing/2014/main" id="{CEB27F7F-1F2F-25A2-C746-D4EB86342E32}"/>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917554" y="4433066"/>
              <a:ext cx="3752850" cy="2095500"/>
            </a:xfrm>
            <a:prstGeom prst="rect">
              <a:avLst/>
            </a:prstGeom>
          </p:spPr>
        </p:pic>
        <p:pic>
          <p:nvPicPr>
            <p:cNvPr id="15" name="Picture 14" descr="A picture containing birthday cake, food, dessert, cake&#10;&#10;Description automatically generated">
              <a:extLst>
                <a:ext uri="{FF2B5EF4-FFF2-40B4-BE49-F238E27FC236}">
                  <a16:creationId xmlns:a16="http://schemas.microsoft.com/office/drawing/2014/main" id="{85990468-4624-D4A4-C8CD-230774EC226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66075" y="3939576"/>
              <a:ext cx="3562350" cy="2667000"/>
            </a:xfrm>
            <a:prstGeom prst="rect">
              <a:avLst/>
            </a:prstGeom>
          </p:spPr>
        </p:pic>
        <p:pic>
          <p:nvPicPr>
            <p:cNvPr id="17" name="Picture 16" descr="A picture containing birthday cake, cake&#10;&#10;Description automatically generated">
              <a:extLst>
                <a:ext uri="{FF2B5EF4-FFF2-40B4-BE49-F238E27FC236}">
                  <a16:creationId xmlns:a16="http://schemas.microsoft.com/office/drawing/2014/main" id="{ABE8DDB4-D1A6-9ABF-ACF6-FEFAC396BA8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73151" y="5501507"/>
              <a:ext cx="3562350" cy="2914650"/>
            </a:xfrm>
            <a:prstGeom prst="rect">
              <a:avLst/>
            </a:prstGeom>
          </p:spPr>
        </p:pic>
        <p:pic>
          <p:nvPicPr>
            <p:cNvPr id="19" name="Picture 18" descr="A picture containing birthday cake, cake&#10;&#10;Description automatically generated">
              <a:extLst>
                <a:ext uri="{FF2B5EF4-FFF2-40B4-BE49-F238E27FC236}">
                  <a16:creationId xmlns:a16="http://schemas.microsoft.com/office/drawing/2014/main" id="{74102C5F-E070-3399-9E9F-F887DBFBFA0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617598" y="5501507"/>
              <a:ext cx="3562350" cy="2914650"/>
            </a:xfrm>
            <a:prstGeom prst="rect">
              <a:avLst/>
            </a:prstGeom>
          </p:spPr>
        </p:pic>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9" y="457200"/>
              <a:ext cx="5943600"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 with multiple supplier-customer relationships</a:t>
              </a:r>
              <a:endParaRPr kumimoji="0" lang="en-US" sz="3200" b="0" i="1"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pic>
          <p:nvPicPr>
            <p:cNvPr id="37" name="Picture 36">
              <a:extLst>
                <a:ext uri="{FF2B5EF4-FFF2-40B4-BE49-F238E27FC236}">
                  <a16:creationId xmlns:a16="http://schemas.microsoft.com/office/drawing/2014/main" id="{0E091F5E-3A9E-30CC-DCC5-0C3126271544}"/>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259572" y="6290358"/>
              <a:ext cx="3752850" cy="2095500"/>
            </a:xfrm>
            <a:prstGeom prst="rect">
              <a:avLst/>
            </a:prstGeom>
          </p:spPr>
        </p:pic>
        <p:pic>
          <p:nvPicPr>
            <p:cNvPr id="24" name="Picture 23">
              <a:extLst>
                <a:ext uri="{FF2B5EF4-FFF2-40B4-BE49-F238E27FC236}">
                  <a16:creationId xmlns:a16="http://schemas.microsoft.com/office/drawing/2014/main" id="{1A72B23D-5EEB-2834-30B0-F50DA7BC8C3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567957" y="7322256"/>
              <a:ext cx="3562350" cy="2914650"/>
            </a:xfrm>
            <a:prstGeom prst="rect">
              <a:avLst/>
            </a:prstGeom>
          </p:spPr>
        </p:pic>
        <p:pic>
          <p:nvPicPr>
            <p:cNvPr id="41" name="Picture 40">
              <a:extLst>
                <a:ext uri="{FF2B5EF4-FFF2-40B4-BE49-F238E27FC236}">
                  <a16:creationId xmlns:a16="http://schemas.microsoft.com/office/drawing/2014/main" id="{907B8C3A-1E9B-C2B1-6516-C552D195AB40}"/>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4391036" y="8012740"/>
              <a:ext cx="3752850" cy="2095500"/>
            </a:xfrm>
            <a:prstGeom prst="rect">
              <a:avLst/>
            </a:prstGeom>
          </p:spPr>
        </p:pic>
        <p:pic>
          <p:nvPicPr>
            <p:cNvPr id="44" name="Picture 43">
              <a:extLst>
                <a:ext uri="{FF2B5EF4-FFF2-40B4-BE49-F238E27FC236}">
                  <a16:creationId xmlns:a16="http://schemas.microsoft.com/office/drawing/2014/main" id="{50314E13-10D6-8140-D212-C026773C8CBE}"/>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3486134" y="6148496"/>
              <a:ext cx="3704544" cy="2095500"/>
            </a:xfrm>
            <a:prstGeom prst="rect">
              <a:avLst/>
            </a:prstGeom>
          </p:spPr>
        </p:pic>
        <p:pic>
          <p:nvPicPr>
            <p:cNvPr id="27" name="Picture 26">
              <a:extLst>
                <a:ext uri="{FF2B5EF4-FFF2-40B4-BE49-F238E27FC236}">
                  <a16:creationId xmlns:a16="http://schemas.microsoft.com/office/drawing/2014/main" id="{A3FC8F64-9163-8F9A-43E3-1CB34CA1343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3810522" y="7322256"/>
              <a:ext cx="3562350" cy="2914650"/>
            </a:xfrm>
            <a:prstGeom prst="rect">
              <a:avLst/>
            </a:prstGeom>
          </p:spPr>
        </p:pic>
        <p:pic>
          <p:nvPicPr>
            <p:cNvPr id="43" name="Picture 42">
              <a:extLst>
                <a:ext uri="{FF2B5EF4-FFF2-40B4-BE49-F238E27FC236}">
                  <a16:creationId xmlns:a16="http://schemas.microsoft.com/office/drawing/2014/main" id="{9EC5B884-BBBE-0A6F-D55A-462ECA7CD3FC}"/>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806458" y="7988880"/>
              <a:ext cx="3752850" cy="2095500"/>
            </a:xfrm>
            <a:prstGeom prst="rect">
              <a:avLst/>
            </a:prstGeom>
          </p:spPr>
        </p:pic>
        <p:pic>
          <p:nvPicPr>
            <p:cNvPr id="51" name="Picture 50">
              <a:extLst>
                <a:ext uri="{FF2B5EF4-FFF2-40B4-BE49-F238E27FC236}">
                  <a16:creationId xmlns:a16="http://schemas.microsoft.com/office/drawing/2014/main" id="{DE6623A7-B50F-13AF-D1B2-6571A9349DE0}"/>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flipH="1">
              <a:off x="931133" y="6402049"/>
              <a:ext cx="3829050" cy="2133600"/>
            </a:xfrm>
            <a:prstGeom prst="rect">
              <a:avLst/>
            </a:prstGeom>
          </p:spPr>
        </p:pic>
        <p:pic>
          <p:nvPicPr>
            <p:cNvPr id="23" name="Picture 22">
              <a:extLst>
                <a:ext uri="{FF2B5EF4-FFF2-40B4-BE49-F238E27FC236}">
                  <a16:creationId xmlns:a16="http://schemas.microsoft.com/office/drawing/2014/main" id="{10F96815-54BF-0716-AAC5-206197F5164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17756" y="7322256"/>
              <a:ext cx="3562350" cy="2914650"/>
            </a:xfrm>
            <a:prstGeom prst="rect">
              <a:avLst/>
            </a:prstGeom>
          </p:spPr>
        </p:pic>
      </p:grpSp>
      <p:pic>
        <p:nvPicPr>
          <p:cNvPr id="53" name="Picture 52" descr="A white tornado on a black background&#10;&#10;Description automatically generated with low confidence">
            <a:extLst>
              <a:ext uri="{FF2B5EF4-FFF2-40B4-BE49-F238E27FC236}">
                <a16:creationId xmlns:a16="http://schemas.microsoft.com/office/drawing/2014/main" id="{0523EB97-C25E-747D-4322-234646102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0036" y="1531968"/>
            <a:ext cx="2457450" cy="2343150"/>
          </a:xfrm>
          <a:prstGeom prst="rect">
            <a:avLst/>
          </a:prstGeom>
        </p:spPr>
      </p:pic>
      <p:pic>
        <p:nvPicPr>
          <p:cNvPr id="54" name="Picture 53">
            <a:extLst>
              <a:ext uri="{FF2B5EF4-FFF2-40B4-BE49-F238E27FC236}">
                <a16:creationId xmlns:a16="http://schemas.microsoft.com/office/drawing/2014/main" id="{AD1387A8-E945-D77D-8C51-CFEC799041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6403" y="4385358"/>
            <a:ext cx="952500" cy="838200"/>
          </a:xfrm>
          <a:prstGeom prst="rect">
            <a:avLst/>
          </a:prstGeom>
        </p:spPr>
      </p:pic>
      <p:pic>
        <p:nvPicPr>
          <p:cNvPr id="55" name="Picture 54" descr="A cartoon of a pirate ship&#10;&#10;Description automatically generated with low confidence">
            <a:extLst>
              <a:ext uri="{FF2B5EF4-FFF2-40B4-BE49-F238E27FC236}">
                <a16:creationId xmlns:a16="http://schemas.microsoft.com/office/drawing/2014/main" id="{35F296A5-891E-A7D2-8B0D-461ED8AFF1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73886" y="5272142"/>
            <a:ext cx="904875" cy="952500"/>
          </a:xfrm>
          <a:prstGeom prst="rect">
            <a:avLst/>
          </a:prstGeom>
        </p:spPr>
      </p:pic>
      <p:pic>
        <p:nvPicPr>
          <p:cNvPr id="56" name="Picture 55" descr="A picture containing clipart, carmine, illustration, cartoon&#10;&#10;Description automatically generated">
            <a:extLst>
              <a:ext uri="{FF2B5EF4-FFF2-40B4-BE49-F238E27FC236}">
                <a16:creationId xmlns:a16="http://schemas.microsoft.com/office/drawing/2014/main" id="{02873D8A-423A-648B-F963-2ED9375863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486" y="8862966"/>
            <a:ext cx="1809750" cy="1371600"/>
          </a:xfrm>
          <a:prstGeom prst="rect">
            <a:avLst/>
          </a:prstGeom>
        </p:spPr>
      </p:pic>
      <p:pic>
        <p:nvPicPr>
          <p:cNvPr id="57" name="Picture 56">
            <a:extLst>
              <a:ext uri="{FF2B5EF4-FFF2-40B4-BE49-F238E27FC236}">
                <a16:creationId xmlns:a16="http://schemas.microsoft.com/office/drawing/2014/main" id="{D71867CC-9205-B3E1-A74D-0DE24F9F3E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9904" y="6187476"/>
            <a:ext cx="952500" cy="838200"/>
          </a:xfrm>
          <a:prstGeom prst="rect">
            <a:avLst/>
          </a:prstGeom>
        </p:spPr>
      </p:pic>
      <p:pic>
        <p:nvPicPr>
          <p:cNvPr id="59" name="Picture 58" descr="A white tornado on a black background&#10;&#10;Description automatically generated with low confidence">
            <a:extLst>
              <a:ext uri="{FF2B5EF4-FFF2-40B4-BE49-F238E27FC236}">
                <a16:creationId xmlns:a16="http://schemas.microsoft.com/office/drawing/2014/main" id="{878BCE69-40D9-B81A-DA19-C840D3E710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89476" y="4874478"/>
            <a:ext cx="2457450" cy="2343150"/>
          </a:xfrm>
          <a:prstGeom prst="rect">
            <a:avLst/>
          </a:prstGeom>
        </p:spPr>
      </p:pic>
      <p:pic>
        <p:nvPicPr>
          <p:cNvPr id="60" name="Picture 59" descr="A cartoon of a pirate ship&#10;&#10;Description automatically generated with low confidence">
            <a:extLst>
              <a:ext uri="{FF2B5EF4-FFF2-40B4-BE49-F238E27FC236}">
                <a16:creationId xmlns:a16="http://schemas.microsoft.com/office/drawing/2014/main" id="{FDE3E412-9C12-9F48-ECD9-60892AE3E3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726843" y="3154636"/>
            <a:ext cx="904875" cy="952500"/>
          </a:xfrm>
          <a:prstGeom prst="rect">
            <a:avLst/>
          </a:prstGeom>
        </p:spPr>
      </p:pic>
      <p:pic>
        <p:nvPicPr>
          <p:cNvPr id="61" name="Picture 60" descr="A cartoon of a pirate ship&#10;&#10;Description automatically generated with low confidence">
            <a:extLst>
              <a:ext uri="{FF2B5EF4-FFF2-40B4-BE49-F238E27FC236}">
                <a16:creationId xmlns:a16="http://schemas.microsoft.com/office/drawing/2014/main" id="{C0DA5DC4-DC0A-E4B4-4A8E-B989F5A849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3812453" y="5925793"/>
            <a:ext cx="904875" cy="952500"/>
          </a:xfrm>
          <a:prstGeom prst="rect">
            <a:avLst/>
          </a:prstGeom>
        </p:spPr>
      </p:pic>
      <p:pic>
        <p:nvPicPr>
          <p:cNvPr id="62" name="Picture 61" descr="A cartoon of a pirate ship&#10;&#10;Description automatically generated with low confidence">
            <a:extLst>
              <a:ext uri="{FF2B5EF4-FFF2-40B4-BE49-F238E27FC236}">
                <a16:creationId xmlns:a16="http://schemas.microsoft.com/office/drawing/2014/main" id="{DE0368BC-2C38-EFB9-0A63-12F89D153C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62411" y="3600754"/>
            <a:ext cx="904875" cy="952500"/>
          </a:xfrm>
          <a:prstGeom prst="rect">
            <a:avLst/>
          </a:prstGeom>
        </p:spPr>
      </p:pic>
      <p:pic>
        <p:nvPicPr>
          <p:cNvPr id="67" name="Picture 66" descr="A cartoon of a pirate ship&#10;&#10;Description automatically generated with low confidence">
            <a:extLst>
              <a:ext uri="{FF2B5EF4-FFF2-40B4-BE49-F238E27FC236}">
                <a16:creationId xmlns:a16="http://schemas.microsoft.com/office/drawing/2014/main" id="{367FE184-9BF4-0BF8-B9C2-2257FE6926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0761" y="7884074"/>
            <a:ext cx="904875" cy="952500"/>
          </a:xfrm>
          <a:prstGeom prst="rect">
            <a:avLst/>
          </a:prstGeom>
        </p:spPr>
      </p:pic>
      <p:pic>
        <p:nvPicPr>
          <p:cNvPr id="69" name="Picture 68">
            <a:extLst>
              <a:ext uri="{FF2B5EF4-FFF2-40B4-BE49-F238E27FC236}">
                <a16:creationId xmlns:a16="http://schemas.microsoft.com/office/drawing/2014/main" id="{2C7A4BBE-DBFF-6295-44FE-09B22DC766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727" y="3445215"/>
            <a:ext cx="952500" cy="838200"/>
          </a:xfrm>
          <a:prstGeom prst="rect">
            <a:avLst/>
          </a:prstGeom>
        </p:spPr>
      </p:pic>
    </p:spTree>
    <p:extLst>
      <p:ext uri="{BB962C8B-B14F-4D97-AF65-F5344CB8AC3E}">
        <p14:creationId xmlns:p14="http://schemas.microsoft.com/office/powerpoint/2010/main" val="253920165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5402BA-4064-016D-21A2-12964A4D75F2}"/>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9C82113E-01D4-729F-91E8-5E19C6941ED3}"/>
              </a:ext>
            </a:extLst>
          </p:cNvPr>
          <p:cNvGrpSpPr/>
          <p:nvPr/>
        </p:nvGrpSpPr>
        <p:grpSpPr>
          <a:xfrm>
            <a:off x="915125" y="50093"/>
            <a:ext cx="16457747" cy="10186813"/>
            <a:chOff x="256032" y="-46592"/>
            <a:chExt cx="16457747" cy="10186813"/>
          </a:xfrm>
        </p:grpSpPr>
        <p:pic>
          <p:nvPicPr>
            <p:cNvPr id="34" name="Picture 33">
              <a:extLst>
                <a:ext uri="{FF2B5EF4-FFF2-40B4-BE49-F238E27FC236}">
                  <a16:creationId xmlns:a16="http://schemas.microsoft.com/office/drawing/2014/main" id="{9AC75769-7628-B3E5-2102-A2DC5B73009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08864" y="-46592"/>
              <a:ext cx="3562350" cy="2914650"/>
            </a:xfrm>
            <a:prstGeom prst="rect">
              <a:avLst/>
            </a:prstGeom>
          </p:spPr>
        </p:pic>
        <p:pic>
          <p:nvPicPr>
            <p:cNvPr id="35" name="Picture 34" descr="A picture containing screenshot, scale model, LEGO&#10;&#10;Description automatically generated">
              <a:extLst>
                <a:ext uri="{FF2B5EF4-FFF2-40B4-BE49-F238E27FC236}">
                  <a16:creationId xmlns:a16="http://schemas.microsoft.com/office/drawing/2014/main" id="{0717DB2D-81CA-456A-ADA5-574B22E149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0075" y="780704"/>
              <a:ext cx="2362200" cy="1905000"/>
            </a:xfrm>
            <a:prstGeom prst="rect">
              <a:avLst/>
            </a:prstGeom>
          </p:spPr>
        </p:pic>
        <p:pic>
          <p:nvPicPr>
            <p:cNvPr id="20" name="Picture 19" descr="A picture containing birthday cake, cake&#10;&#10;Description automatically generated">
              <a:extLst>
                <a:ext uri="{FF2B5EF4-FFF2-40B4-BE49-F238E27FC236}">
                  <a16:creationId xmlns:a16="http://schemas.microsoft.com/office/drawing/2014/main" id="{B9C3013C-C3F7-5D63-6EF7-0BA102F58E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4058" y="1804457"/>
              <a:ext cx="3562350" cy="2914650"/>
            </a:xfrm>
            <a:prstGeom prst="rect">
              <a:avLst/>
            </a:prstGeom>
          </p:spPr>
        </p:pic>
        <p:pic>
          <p:nvPicPr>
            <p:cNvPr id="21" name="Picture 20" descr="A picture containing screenshot, scale model, LEGO&#10;&#10;Description automatically generated">
              <a:extLst>
                <a:ext uri="{FF2B5EF4-FFF2-40B4-BE49-F238E27FC236}">
                  <a16:creationId xmlns:a16="http://schemas.microsoft.com/office/drawing/2014/main" id="{41B9779A-7EE4-AAD7-745A-BFC09EB61C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727764" y="2642741"/>
              <a:ext cx="2362200" cy="1905000"/>
            </a:xfrm>
            <a:prstGeom prst="rect">
              <a:avLst/>
            </a:prstGeom>
          </p:spPr>
        </p:pic>
        <p:pic>
          <p:nvPicPr>
            <p:cNvPr id="32" name="Picture 31" descr="A picture containing screenshot, scale model, LEGO&#10;&#10;Description automatically generated">
              <a:extLst>
                <a:ext uri="{FF2B5EF4-FFF2-40B4-BE49-F238E27FC236}">
                  <a16:creationId xmlns:a16="http://schemas.microsoft.com/office/drawing/2014/main" id="{8F0FD88D-7F3D-AA36-AAA3-F2B307C3F0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0044" y="2631573"/>
              <a:ext cx="2362200" cy="1905000"/>
            </a:xfrm>
            <a:prstGeom prst="rect">
              <a:avLst/>
            </a:prstGeom>
          </p:spPr>
        </p:pic>
        <p:pic>
          <p:nvPicPr>
            <p:cNvPr id="15" name="Picture 14" descr="A picture containing birthday cake, food, dessert, cake&#10;&#10;Description automatically generated">
              <a:extLst>
                <a:ext uri="{FF2B5EF4-FFF2-40B4-BE49-F238E27FC236}">
                  <a16:creationId xmlns:a16="http://schemas.microsoft.com/office/drawing/2014/main" id="{85990468-4624-D4A4-C8CD-230774EC22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6982" y="3842891"/>
              <a:ext cx="3562350" cy="2667000"/>
            </a:xfrm>
            <a:prstGeom prst="rect">
              <a:avLst/>
            </a:prstGeom>
          </p:spPr>
        </p:pic>
        <p:pic>
          <p:nvPicPr>
            <p:cNvPr id="16" name="Picture 15" descr="A picture containing screenshot, scale model, LEGO&#10;&#10;Description automatically generated">
              <a:extLst>
                <a:ext uri="{FF2B5EF4-FFF2-40B4-BE49-F238E27FC236}">
                  <a16:creationId xmlns:a16="http://schemas.microsoft.com/office/drawing/2014/main" id="{029750C5-5DDB-B261-AFF0-7357145E59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0595" y="4425548"/>
              <a:ext cx="2362200" cy="1905000"/>
            </a:xfrm>
            <a:prstGeom prst="rect">
              <a:avLst/>
            </a:prstGeom>
          </p:spPr>
        </p:pic>
        <p:pic>
          <p:nvPicPr>
            <p:cNvPr id="17" name="Picture 16" descr="A picture containing birthday cake, cake&#10;&#10;Description automatically generated">
              <a:extLst>
                <a:ext uri="{FF2B5EF4-FFF2-40B4-BE49-F238E27FC236}">
                  <a16:creationId xmlns:a16="http://schemas.microsoft.com/office/drawing/2014/main" id="{ABE8DDB4-D1A6-9ABF-ACF6-FEFAC396BA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4058" y="5404822"/>
              <a:ext cx="3562350" cy="2914650"/>
            </a:xfrm>
            <a:prstGeom prst="rect">
              <a:avLst/>
            </a:prstGeom>
          </p:spPr>
        </p:pic>
        <p:pic>
          <p:nvPicPr>
            <p:cNvPr id="18" name="Picture 17" descr="A picture containing screenshot, scale model, LEGO&#10;&#10;Description automatically generated">
              <a:extLst>
                <a:ext uri="{FF2B5EF4-FFF2-40B4-BE49-F238E27FC236}">
                  <a16:creationId xmlns:a16="http://schemas.microsoft.com/office/drawing/2014/main" id="{5E778D54-820E-9C37-FA6D-2E5B5AEA63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822652" y="4452970"/>
              <a:ext cx="2362200" cy="1905000"/>
            </a:xfrm>
            <a:prstGeom prst="rect">
              <a:avLst/>
            </a:prstGeom>
          </p:spPr>
        </p:pic>
        <p:pic>
          <p:nvPicPr>
            <p:cNvPr id="22" name="Picture 21" descr="A picture containing screenshot, scale model, LEGO&#10;&#10;Description automatically generated">
              <a:extLst>
                <a:ext uri="{FF2B5EF4-FFF2-40B4-BE49-F238E27FC236}">
                  <a16:creationId xmlns:a16="http://schemas.microsoft.com/office/drawing/2014/main" id="{AC47C213-668C-F702-03E5-E830E1663C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5200" y="6246297"/>
              <a:ext cx="2362200" cy="1905000"/>
            </a:xfrm>
            <a:prstGeom prst="rect">
              <a:avLst/>
            </a:prstGeom>
          </p:spPr>
        </p:pic>
        <p:pic>
          <p:nvPicPr>
            <p:cNvPr id="23" name="Picture 22">
              <a:extLst>
                <a:ext uri="{FF2B5EF4-FFF2-40B4-BE49-F238E27FC236}">
                  <a16:creationId xmlns:a16="http://schemas.microsoft.com/office/drawing/2014/main" id="{10F96815-54BF-0716-AAC5-206197F5164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8663" y="7225571"/>
              <a:ext cx="3562350" cy="2914650"/>
            </a:xfrm>
            <a:prstGeom prst="rect">
              <a:avLst/>
            </a:prstGeom>
          </p:spPr>
        </p:pic>
        <p:pic>
          <p:nvPicPr>
            <p:cNvPr id="25" name="Picture 24" descr="A picture containing screenshot, scale model, LEGO&#10;&#10;Description automatically generated">
              <a:extLst>
                <a:ext uri="{FF2B5EF4-FFF2-40B4-BE49-F238E27FC236}">
                  <a16:creationId xmlns:a16="http://schemas.microsoft.com/office/drawing/2014/main" id="{B56C7C49-DA98-FF07-F7F4-3DC50CA6EC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807403" y="6192270"/>
              <a:ext cx="2362200" cy="1905000"/>
            </a:xfrm>
            <a:prstGeom prst="rect">
              <a:avLst/>
            </a:prstGeom>
          </p:spPr>
        </p:pic>
        <p:pic>
          <p:nvPicPr>
            <p:cNvPr id="29" name="Picture 28">
              <a:extLst>
                <a:ext uri="{FF2B5EF4-FFF2-40B4-BE49-F238E27FC236}">
                  <a16:creationId xmlns:a16="http://schemas.microsoft.com/office/drawing/2014/main" id="{1B80892F-39B5-8310-2FE8-959D3164A5A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3151429" y="3595241"/>
              <a:ext cx="3562350" cy="2914650"/>
            </a:xfrm>
            <a:prstGeom prst="rect">
              <a:avLst/>
            </a:prstGeom>
          </p:spPr>
        </p:pic>
        <p:pic>
          <p:nvPicPr>
            <p:cNvPr id="33" name="Picture 32" descr="A picture containing screenshot, scale model, LEGO&#10;&#10;Description automatically generated">
              <a:extLst>
                <a:ext uri="{FF2B5EF4-FFF2-40B4-BE49-F238E27FC236}">
                  <a16:creationId xmlns:a16="http://schemas.microsoft.com/office/drawing/2014/main" id="{C150D0FF-CE70-4ACE-2562-B7B6767A18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42303" y="4425548"/>
              <a:ext cx="2362200" cy="1905000"/>
            </a:xfrm>
            <a:prstGeom prst="rect">
              <a:avLst/>
            </a:prstGeom>
          </p:spPr>
        </p:pic>
        <p:pic>
          <p:nvPicPr>
            <p:cNvPr id="24" name="Picture 23">
              <a:extLst>
                <a:ext uri="{FF2B5EF4-FFF2-40B4-BE49-F238E27FC236}">
                  <a16:creationId xmlns:a16="http://schemas.microsoft.com/office/drawing/2014/main" id="{1A72B23D-5EEB-2834-30B0-F50DA7BC8C3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08864" y="7225571"/>
              <a:ext cx="3562350" cy="2914650"/>
            </a:xfrm>
            <a:prstGeom prst="rect">
              <a:avLst/>
            </a:prstGeom>
          </p:spPr>
        </p:pic>
        <p:pic>
          <p:nvPicPr>
            <p:cNvPr id="19" name="Picture 18" descr="A picture containing birthday cake, cake&#10;&#10;Description automatically generated">
              <a:extLst>
                <a:ext uri="{FF2B5EF4-FFF2-40B4-BE49-F238E27FC236}">
                  <a16:creationId xmlns:a16="http://schemas.microsoft.com/office/drawing/2014/main" id="{74102C5F-E070-3399-9E9F-F887DBFBFA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58505" y="5404822"/>
              <a:ext cx="3562350" cy="2914650"/>
            </a:xfrm>
            <a:prstGeom prst="rect">
              <a:avLst/>
            </a:prstGeom>
          </p:spPr>
        </p:pic>
        <p:pic>
          <p:nvPicPr>
            <p:cNvPr id="28" name="Picture 27" descr="A picture containing screenshot, scale model, LEGO&#10;&#10;Description automatically generated">
              <a:extLst>
                <a:ext uri="{FF2B5EF4-FFF2-40B4-BE49-F238E27FC236}">
                  <a16:creationId xmlns:a16="http://schemas.microsoft.com/office/drawing/2014/main" id="{18ADE6AC-E9F8-2CC8-CE68-29952989F0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2049968" y="6192270"/>
              <a:ext cx="2362200" cy="1905000"/>
            </a:xfrm>
            <a:prstGeom prst="rect">
              <a:avLst/>
            </a:prstGeom>
          </p:spPr>
        </p:pic>
        <p:pic>
          <p:nvPicPr>
            <p:cNvPr id="27" name="Picture 26">
              <a:extLst>
                <a:ext uri="{FF2B5EF4-FFF2-40B4-BE49-F238E27FC236}">
                  <a16:creationId xmlns:a16="http://schemas.microsoft.com/office/drawing/2014/main" id="{A3FC8F64-9163-8F9A-43E3-1CB34CA1343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3151429" y="7225571"/>
              <a:ext cx="3562350" cy="2914650"/>
            </a:xfrm>
            <a:prstGeom prst="rect">
              <a:avLst/>
            </a:prstGeom>
          </p:spPr>
        </p:pic>
        <p:pic>
          <p:nvPicPr>
            <p:cNvPr id="31" name="Picture 30">
              <a:extLst>
                <a:ext uri="{FF2B5EF4-FFF2-40B4-BE49-F238E27FC236}">
                  <a16:creationId xmlns:a16="http://schemas.microsoft.com/office/drawing/2014/main" id="{31E2FB66-998D-7F74-F330-CD825CA04BB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6032" y="3595241"/>
              <a:ext cx="3562350" cy="2914650"/>
            </a:xfrm>
            <a:prstGeom prst="rect">
              <a:avLst/>
            </a:prstGeom>
          </p:spPr>
        </p:pic>
      </p:grpSp>
      <p:sp>
        <p:nvSpPr>
          <p:cNvPr id="2" name="Content Placeholder 1">
            <a:extLst>
              <a:ext uri="{FF2B5EF4-FFF2-40B4-BE49-F238E27FC236}">
                <a16:creationId xmlns:a16="http://schemas.microsoft.com/office/drawing/2014/main" id="{60222ECF-3829-720F-3726-9F2BD9E2C2BB}"/>
              </a:ext>
            </a:extLst>
          </p:cNvPr>
          <p:cNvSpPr txBox="1">
            <a:spLocks/>
          </p:cNvSpPr>
          <p:nvPr/>
        </p:nvSpPr>
        <p:spPr>
          <a:xfrm>
            <a:off x="457198" y="457200"/>
            <a:ext cx="5486402"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The PROS Platform</a:t>
            </a:r>
            <a:endParaRPr kumimoji="0" lang="en-US" sz="36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sp>
        <p:nvSpPr>
          <p:cNvPr id="4" name="Content Placeholder 1">
            <a:extLst>
              <a:ext uri="{FF2B5EF4-FFF2-40B4-BE49-F238E27FC236}">
                <a16:creationId xmlns:a16="http://schemas.microsoft.com/office/drawing/2014/main" id="{63CC3FCF-3750-250D-4E14-FA6FB74A0400}"/>
              </a:ext>
            </a:extLst>
          </p:cNvPr>
          <p:cNvSpPr txBox="1">
            <a:spLocks/>
          </p:cNvSpPr>
          <p:nvPr/>
        </p:nvSpPr>
        <p:spPr>
          <a:xfrm>
            <a:off x="11430000" y="454630"/>
            <a:ext cx="6400800" cy="1723549"/>
          </a:xfrm>
          <a:prstGeom prst="rect">
            <a:avLst/>
          </a:prstGeom>
          <a:solidFill>
            <a:schemeClr val="bg1"/>
          </a:solidFill>
          <a:ln w="38100">
            <a:solidFill>
              <a:schemeClr val="tx1"/>
            </a:solidFill>
          </a:ln>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Digitize, automate, and leverage AI to </a:t>
            </a:r>
            <a:r>
              <a:rPr lang="en-US" sz="3200" noProof="0" dirty="0">
                <a:solidFill>
                  <a:srgbClr val="000000"/>
                </a:solidFill>
                <a:latin typeface="Comic Sans MS" panose="030F0902030302020204" pitchFamily="66" charset="0"/>
                <a:cs typeface="Arial" panose="020B0604020202020204" pitchFamily="34" charset="0"/>
              </a:rPr>
              <a:t>Optimize</a:t>
            </a:r>
            <a:endParaRPr kumimoji="0" lang="en-US" sz="3200" b="0" i="1"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388888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1">
            <a:extLst>
              <a:ext uri="{FF2B5EF4-FFF2-40B4-BE49-F238E27FC236}">
                <a16:creationId xmlns:a16="http://schemas.microsoft.com/office/drawing/2014/main" id="{4E4694CD-CC3B-8E1E-E076-0DAEC91780A1}"/>
              </a:ext>
            </a:extLst>
          </p:cNvPr>
          <p:cNvSpPr txBox="1">
            <a:spLocks/>
          </p:cNvSpPr>
          <p:nvPr/>
        </p:nvSpPr>
        <p:spPr>
          <a:xfrm>
            <a:off x="457198" y="457200"/>
            <a:ext cx="5486402"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Comic Sans MS" panose="030F0902030302020204" pitchFamily="66" charset="0"/>
                <a:ea typeface="+mn-ea"/>
                <a:cs typeface="Arial" panose="020B0604020202020204" pitchFamily="34" charset="0"/>
              </a:rPr>
              <a:t>The PROS Platform</a:t>
            </a:r>
            <a:endParaRPr kumimoji="0" lang="en-US" sz="3600" b="1" i="1" u="none" strike="noStrike" kern="1200" cap="none" spc="0" normalizeH="0" baseline="0" noProof="0">
              <a:ln>
                <a:noFill/>
              </a:ln>
              <a:solidFill>
                <a:srgbClr val="FFFFFF"/>
              </a:solidFill>
              <a:effectLst/>
              <a:uLnTx/>
              <a:uFillTx/>
              <a:latin typeface="Comic Sans MS" panose="030F0902030302020204" pitchFamily="66" charset="0"/>
              <a:ea typeface="+mn-ea"/>
              <a:cs typeface="+mn-cs"/>
            </a:endParaRPr>
          </a:p>
        </p:txBody>
      </p:sp>
      <p:sp>
        <p:nvSpPr>
          <p:cNvPr id="23" name="Oval 22">
            <a:extLst>
              <a:ext uri="{FF2B5EF4-FFF2-40B4-BE49-F238E27FC236}">
                <a16:creationId xmlns:a16="http://schemas.microsoft.com/office/drawing/2014/main" id="{83673B0F-1E8D-6D55-D9C5-81D57B944BDE}"/>
              </a:ext>
            </a:extLst>
          </p:cNvPr>
          <p:cNvSpPr/>
          <p:nvPr/>
        </p:nvSpPr>
        <p:spPr>
          <a:xfrm>
            <a:off x="7014882" y="3899647"/>
            <a:ext cx="5029200" cy="25146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90A1108-73B9-AE88-B639-D843691131F1}"/>
              </a:ext>
            </a:extLst>
          </p:cNvPr>
          <p:cNvSpPr/>
          <p:nvPr/>
        </p:nvSpPr>
        <p:spPr>
          <a:xfrm rot="3060000">
            <a:off x="7487601" y="2897827"/>
            <a:ext cx="5029200" cy="25146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0FF46F-F4B1-35D5-F096-51FF83242E37}"/>
              </a:ext>
            </a:extLst>
          </p:cNvPr>
          <p:cNvSpPr/>
          <p:nvPr/>
        </p:nvSpPr>
        <p:spPr>
          <a:xfrm rot="6180000">
            <a:off x="8542166" y="2655794"/>
            <a:ext cx="5029200" cy="25146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CA87061-AA49-06D4-B263-47377E247DD6}"/>
              </a:ext>
            </a:extLst>
          </p:cNvPr>
          <p:cNvSpPr/>
          <p:nvPr/>
        </p:nvSpPr>
        <p:spPr>
          <a:xfrm rot="9240000">
            <a:off x="9405323" y="3348607"/>
            <a:ext cx="5029200" cy="25146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58514D8-7B68-5858-90F1-2198CF528F8C}"/>
              </a:ext>
            </a:extLst>
          </p:cNvPr>
          <p:cNvSpPr/>
          <p:nvPr/>
        </p:nvSpPr>
        <p:spPr>
          <a:xfrm rot="12360000">
            <a:off x="9407720" y="4437548"/>
            <a:ext cx="5029200" cy="25146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7ED7E42-2191-3DC3-FB26-7E4374C33160}"/>
              </a:ext>
            </a:extLst>
          </p:cNvPr>
          <p:cNvSpPr/>
          <p:nvPr/>
        </p:nvSpPr>
        <p:spPr>
          <a:xfrm rot="15420000">
            <a:off x="8546424" y="5120043"/>
            <a:ext cx="5029200" cy="25146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F43C4AC-BD9E-6CBE-B1F5-3C07F7D4E6BB}"/>
              </a:ext>
            </a:extLst>
          </p:cNvPr>
          <p:cNvSpPr/>
          <p:nvPr/>
        </p:nvSpPr>
        <p:spPr>
          <a:xfrm rot="18540000">
            <a:off x="7484269" y="4883570"/>
            <a:ext cx="5029200" cy="25146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8619DBE-5F19-4E4F-B1DA-F4EBF407FC95}"/>
              </a:ext>
            </a:extLst>
          </p:cNvPr>
          <p:cNvGrpSpPr/>
          <p:nvPr/>
        </p:nvGrpSpPr>
        <p:grpSpPr>
          <a:xfrm>
            <a:off x="10208781" y="4585447"/>
            <a:ext cx="1147258" cy="1159837"/>
            <a:chOff x="10208781" y="4585447"/>
            <a:chExt cx="1147258" cy="1159837"/>
          </a:xfrm>
        </p:grpSpPr>
        <p:pic>
          <p:nvPicPr>
            <p:cNvPr id="9" name="Picture 8" descr="A yellow circle with a black background&#10;&#10;Description automatically generated with medium confidence">
              <a:extLst>
                <a:ext uri="{FF2B5EF4-FFF2-40B4-BE49-F238E27FC236}">
                  <a16:creationId xmlns:a16="http://schemas.microsoft.com/office/drawing/2014/main" id="{04E9C36B-8634-CF30-CCD7-2478ED018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8781" y="4602284"/>
              <a:ext cx="1143000" cy="1143000"/>
            </a:xfrm>
            <a:prstGeom prst="rect">
              <a:avLst/>
            </a:prstGeom>
          </p:spPr>
        </p:pic>
        <p:sp>
          <p:nvSpPr>
            <p:cNvPr id="14" name="Oval 13">
              <a:extLst>
                <a:ext uri="{FF2B5EF4-FFF2-40B4-BE49-F238E27FC236}">
                  <a16:creationId xmlns:a16="http://schemas.microsoft.com/office/drawing/2014/main" id="{A5266E81-7DE0-177C-3763-B11966CDB7AC}"/>
                </a:ext>
              </a:extLst>
            </p:cNvPr>
            <p:cNvSpPr/>
            <p:nvPr/>
          </p:nvSpPr>
          <p:spPr>
            <a:xfrm>
              <a:off x="10213039" y="4585447"/>
              <a:ext cx="1143000" cy="1143000"/>
            </a:xfrm>
            <a:prstGeom prst="ellipse">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Comic Sans MS" panose="030F0902030302020204" pitchFamily="66" charset="0"/>
                </a:rPr>
                <a:t>PRM</a:t>
              </a:r>
              <a:endParaRPr kumimoji="0" lang="en-US" sz="24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grpSp>
      <p:grpSp>
        <p:nvGrpSpPr>
          <p:cNvPr id="6" name="Group 5">
            <a:extLst>
              <a:ext uri="{FF2B5EF4-FFF2-40B4-BE49-F238E27FC236}">
                <a16:creationId xmlns:a16="http://schemas.microsoft.com/office/drawing/2014/main" id="{633758D9-710B-5F32-4D34-1226D9E6ED9A}"/>
              </a:ext>
            </a:extLst>
          </p:cNvPr>
          <p:cNvGrpSpPr/>
          <p:nvPr/>
        </p:nvGrpSpPr>
        <p:grpSpPr>
          <a:xfrm>
            <a:off x="7823260" y="1600200"/>
            <a:ext cx="1152649" cy="1143000"/>
            <a:chOff x="7823260" y="1600200"/>
            <a:chExt cx="1152649" cy="1143000"/>
          </a:xfrm>
        </p:grpSpPr>
        <p:pic>
          <p:nvPicPr>
            <p:cNvPr id="7" name="Picture 6" descr="A picture containing circle, colorfulness, amber, orange&#10;&#10;Description automatically generated">
              <a:extLst>
                <a:ext uri="{FF2B5EF4-FFF2-40B4-BE49-F238E27FC236}">
                  <a16:creationId xmlns:a16="http://schemas.microsoft.com/office/drawing/2014/main" id="{299A9FF6-18DB-9FB3-7DA6-966FB6D6D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260" y="1600200"/>
              <a:ext cx="1143000" cy="1143000"/>
            </a:xfrm>
            <a:prstGeom prst="rect">
              <a:avLst/>
            </a:prstGeom>
          </p:spPr>
        </p:pic>
        <p:sp>
          <p:nvSpPr>
            <p:cNvPr id="16" name="Oval 15">
              <a:extLst>
                <a:ext uri="{FF2B5EF4-FFF2-40B4-BE49-F238E27FC236}">
                  <a16:creationId xmlns:a16="http://schemas.microsoft.com/office/drawing/2014/main" id="{4FF3DF2B-4AA0-34AD-4116-35ABC44730F2}"/>
                </a:ext>
              </a:extLst>
            </p:cNvPr>
            <p:cNvSpPr/>
            <p:nvPr/>
          </p:nvSpPr>
          <p:spPr>
            <a:xfrm>
              <a:off x="7832909" y="1600200"/>
              <a:ext cx="1143000" cy="11430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ERP</a:t>
              </a:r>
            </a:p>
          </p:txBody>
        </p:sp>
      </p:grpSp>
      <p:grpSp>
        <p:nvGrpSpPr>
          <p:cNvPr id="8" name="Group 7">
            <a:extLst>
              <a:ext uri="{FF2B5EF4-FFF2-40B4-BE49-F238E27FC236}">
                <a16:creationId xmlns:a16="http://schemas.microsoft.com/office/drawing/2014/main" id="{99CC04C5-9DAC-DF1D-9216-B1B5F9AC6FCF}"/>
              </a:ext>
            </a:extLst>
          </p:cNvPr>
          <p:cNvGrpSpPr/>
          <p:nvPr/>
        </p:nvGrpSpPr>
        <p:grpSpPr>
          <a:xfrm>
            <a:off x="11042498" y="874059"/>
            <a:ext cx="1147258" cy="1151419"/>
            <a:chOff x="11042498" y="874059"/>
            <a:chExt cx="1147258" cy="1151419"/>
          </a:xfrm>
        </p:grpSpPr>
        <p:pic>
          <p:nvPicPr>
            <p:cNvPr id="37" name="Picture 36" descr="A blue circle with waves&#10;&#10;Description automatically generated with medium confidence">
              <a:extLst>
                <a:ext uri="{FF2B5EF4-FFF2-40B4-BE49-F238E27FC236}">
                  <a16:creationId xmlns:a16="http://schemas.microsoft.com/office/drawing/2014/main" id="{EA103CDF-E1B2-81E1-CAFB-9EEADD553E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2498" y="882478"/>
              <a:ext cx="1143000" cy="1143000"/>
            </a:xfrm>
            <a:prstGeom prst="rect">
              <a:avLst/>
            </a:prstGeom>
          </p:spPr>
        </p:pic>
        <p:sp>
          <p:nvSpPr>
            <p:cNvPr id="18" name="Oval 17">
              <a:extLst>
                <a:ext uri="{FF2B5EF4-FFF2-40B4-BE49-F238E27FC236}">
                  <a16:creationId xmlns:a16="http://schemas.microsoft.com/office/drawing/2014/main" id="{7E3F88D6-A3AE-A3A5-A384-E66E03E71D31}"/>
                </a:ext>
              </a:extLst>
            </p:cNvPr>
            <p:cNvSpPr/>
            <p:nvPr/>
          </p:nvSpPr>
          <p:spPr>
            <a:xfrm>
              <a:off x="11046756" y="874059"/>
              <a:ext cx="1143000" cy="11430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CRM</a:t>
              </a:r>
            </a:p>
          </p:txBody>
        </p:sp>
      </p:grpSp>
      <p:grpSp>
        <p:nvGrpSpPr>
          <p:cNvPr id="31" name="Group 30">
            <a:extLst>
              <a:ext uri="{FF2B5EF4-FFF2-40B4-BE49-F238E27FC236}">
                <a16:creationId xmlns:a16="http://schemas.microsoft.com/office/drawing/2014/main" id="{59EF2BC5-8B62-30AD-9FB9-E1DA2423AE34}"/>
              </a:ext>
            </a:extLst>
          </p:cNvPr>
          <p:cNvGrpSpPr/>
          <p:nvPr/>
        </p:nvGrpSpPr>
        <p:grpSpPr>
          <a:xfrm>
            <a:off x="13628591" y="2926761"/>
            <a:ext cx="1143000" cy="1147698"/>
            <a:chOff x="13628591" y="2926761"/>
            <a:chExt cx="1143000" cy="1147698"/>
          </a:xfrm>
        </p:grpSpPr>
        <p:pic>
          <p:nvPicPr>
            <p:cNvPr id="11" name="Picture 10" descr="A picture containing circle, graphics&#10;&#10;Description automatically generated">
              <a:extLst>
                <a:ext uri="{FF2B5EF4-FFF2-40B4-BE49-F238E27FC236}">
                  <a16:creationId xmlns:a16="http://schemas.microsoft.com/office/drawing/2014/main" id="{60874139-4ACF-9EFC-A37E-A8B63DF05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28591" y="2926761"/>
              <a:ext cx="1143000" cy="1143000"/>
            </a:xfrm>
            <a:prstGeom prst="rect">
              <a:avLst/>
            </a:prstGeom>
          </p:spPr>
        </p:pic>
        <p:sp>
          <p:nvSpPr>
            <p:cNvPr id="19" name="Oval 18">
              <a:extLst>
                <a:ext uri="{FF2B5EF4-FFF2-40B4-BE49-F238E27FC236}">
                  <a16:creationId xmlns:a16="http://schemas.microsoft.com/office/drawing/2014/main" id="{2BC83CAA-9DBD-E9B6-2984-8F08039BF5D2}"/>
                </a:ext>
              </a:extLst>
            </p:cNvPr>
            <p:cNvSpPr/>
            <p:nvPr/>
          </p:nvSpPr>
          <p:spPr>
            <a:xfrm>
              <a:off x="13628591" y="2931459"/>
              <a:ext cx="1143000" cy="11430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omic Sans MS" panose="030F0902030302020204" pitchFamily="66" charset="0"/>
                </a:rPr>
                <a:t>ECP</a:t>
              </a: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grpSp>
        <p:nvGrpSpPr>
          <p:cNvPr id="15" name="Group 14">
            <a:extLst>
              <a:ext uri="{FF2B5EF4-FFF2-40B4-BE49-F238E27FC236}">
                <a16:creationId xmlns:a16="http://schemas.microsoft.com/office/drawing/2014/main" id="{6C5DC8C8-F87E-1CBA-8187-95155872DDBA}"/>
              </a:ext>
            </a:extLst>
          </p:cNvPr>
          <p:cNvGrpSpPr/>
          <p:nvPr/>
        </p:nvGrpSpPr>
        <p:grpSpPr>
          <a:xfrm>
            <a:off x="13628591" y="6239437"/>
            <a:ext cx="1143000" cy="1143798"/>
            <a:chOff x="13628591" y="6239437"/>
            <a:chExt cx="1143000" cy="1143798"/>
          </a:xfrm>
        </p:grpSpPr>
        <p:pic>
          <p:nvPicPr>
            <p:cNvPr id="39" name="Picture 38" descr="A picture containing circle, graphics, colorfulness, screenshot&#10;&#10;Description automatically generated">
              <a:extLst>
                <a:ext uri="{FF2B5EF4-FFF2-40B4-BE49-F238E27FC236}">
                  <a16:creationId xmlns:a16="http://schemas.microsoft.com/office/drawing/2014/main" id="{67F4DB43-FE7A-D457-E0E3-7DF351DFCD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28591" y="6240235"/>
              <a:ext cx="1143000" cy="1143000"/>
            </a:xfrm>
            <a:prstGeom prst="rect">
              <a:avLst/>
            </a:prstGeom>
          </p:spPr>
        </p:pic>
        <p:sp>
          <p:nvSpPr>
            <p:cNvPr id="20" name="Oval 19">
              <a:extLst>
                <a:ext uri="{FF2B5EF4-FFF2-40B4-BE49-F238E27FC236}">
                  <a16:creationId xmlns:a16="http://schemas.microsoft.com/office/drawing/2014/main" id="{3A33EF44-BBE9-563B-18F3-87990F2EF99C}"/>
                </a:ext>
              </a:extLst>
            </p:cNvPr>
            <p:cNvSpPr/>
            <p:nvPr/>
          </p:nvSpPr>
          <p:spPr>
            <a:xfrm>
              <a:off x="13628591" y="6239437"/>
              <a:ext cx="1143000" cy="11430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HCM</a:t>
              </a:r>
            </a:p>
          </p:txBody>
        </p:sp>
      </p:grpSp>
      <p:grpSp>
        <p:nvGrpSpPr>
          <p:cNvPr id="13" name="Group 12">
            <a:extLst>
              <a:ext uri="{FF2B5EF4-FFF2-40B4-BE49-F238E27FC236}">
                <a16:creationId xmlns:a16="http://schemas.microsoft.com/office/drawing/2014/main" id="{251372DE-BCCF-45E7-1CF1-C80EBC9F8154}"/>
              </a:ext>
            </a:extLst>
          </p:cNvPr>
          <p:cNvGrpSpPr/>
          <p:nvPr/>
        </p:nvGrpSpPr>
        <p:grpSpPr>
          <a:xfrm>
            <a:off x="11042498" y="8296836"/>
            <a:ext cx="1147259" cy="1156833"/>
            <a:chOff x="11042498" y="8296836"/>
            <a:chExt cx="1147259" cy="1156833"/>
          </a:xfrm>
        </p:grpSpPr>
        <p:pic>
          <p:nvPicPr>
            <p:cNvPr id="27" name="Picture 26" descr="A blue and green planet&#10;&#10;Description automatically generated with low confidence">
              <a:extLst>
                <a:ext uri="{FF2B5EF4-FFF2-40B4-BE49-F238E27FC236}">
                  <a16:creationId xmlns:a16="http://schemas.microsoft.com/office/drawing/2014/main" id="{FA6AD9F6-5ECD-CA30-087A-7B6D7D5FB8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42498" y="8310669"/>
              <a:ext cx="1143000" cy="1143000"/>
            </a:xfrm>
            <a:prstGeom prst="rect">
              <a:avLst/>
            </a:prstGeom>
          </p:spPr>
        </p:pic>
        <p:sp>
          <p:nvSpPr>
            <p:cNvPr id="21" name="Oval 20">
              <a:extLst>
                <a:ext uri="{FF2B5EF4-FFF2-40B4-BE49-F238E27FC236}">
                  <a16:creationId xmlns:a16="http://schemas.microsoft.com/office/drawing/2014/main" id="{279FF6A4-8232-4F47-141A-D012AD6B6AB9}"/>
                </a:ext>
              </a:extLst>
            </p:cNvPr>
            <p:cNvSpPr/>
            <p:nvPr/>
          </p:nvSpPr>
          <p:spPr>
            <a:xfrm>
              <a:off x="11046757" y="8296836"/>
              <a:ext cx="1143000" cy="11430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GDS</a:t>
              </a:r>
            </a:p>
          </p:txBody>
        </p:sp>
      </p:grpSp>
      <p:grpSp>
        <p:nvGrpSpPr>
          <p:cNvPr id="12" name="Group 11">
            <a:extLst>
              <a:ext uri="{FF2B5EF4-FFF2-40B4-BE49-F238E27FC236}">
                <a16:creationId xmlns:a16="http://schemas.microsoft.com/office/drawing/2014/main" id="{926FDE68-07CA-100C-A8AF-FEB9E38F20F0}"/>
              </a:ext>
            </a:extLst>
          </p:cNvPr>
          <p:cNvGrpSpPr/>
          <p:nvPr/>
        </p:nvGrpSpPr>
        <p:grpSpPr>
          <a:xfrm>
            <a:off x="7832909" y="7570695"/>
            <a:ext cx="1143001" cy="1143000"/>
            <a:chOff x="7832909" y="7570695"/>
            <a:chExt cx="1143001" cy="1143000"/>
          </a:xfrm>
        </p:grpSpPr>
        <p:pic>
          <p:nvPicPr>
            <p:cNvPr id="32" name="Picture 31" descr="A red circle with black dots&#10;&#10;Description automatically generated with medium confidence">
              <a:extLst>
                <a:ext uri="{FF2B5EF4-FFF2-40B4-BE49-F238E27FC236}">
                  <a16:creationId xmlns:a16="http://schemas.microsoft.com/office/drawing/2014/main" id="{3C2030FE-E990-3F6D-4917-A0A25A0B19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2909" y="7570695"/>
              <a:ext cx="1143000" cy="1143000"/>
            </a:xfrm>
            <a:prstGeom prst="rect">
              <a:avLst/>
            </a:prstGeom>
          </p:spPr>
        </p:pic>
        <p:sp>
          <p:nvSpPr>
            <p:cNvPr id="22" name="Oval 21">
              <a:extLst>
                <a:ext uri="{FF2B5EF4-FFF2-40B4-BE49-F238E27FC236}">
                  <a16:creationId xmlns:a16="http://schemas.microsoft.com/office/drawing/2014/main" id="{D0C0D9DC-434E-739C-0F5C-481129247164}"/>
                </a:ext>
              </a:extLst>
            </p:cNvPr>
            <p:cNvSpPr/>
            <p:nvPr/>
          </p:nvSpPr>
          <p:spPr>
            <a:xfrm>
              <a:off x="7832910" y="7570695"/>
              <a:ext cx="1143000" cy="11430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PSS</a:t>
              </a:r>
            </a:p>
          </p:txBody>
        </p:sp>
      </p:grpSp>
      <p:grpSp>
        <p:nvGrpSpPr>
          <p:cNvPr id="10" name="Group 9">
            <a:extLst>
              <a:ext uri="{FF2B5EF4-FFF2-40B4-BE49-F238E27FC236}">
                <a16:creationId xmlns:a16="http://schemas.microsoft.com/office/drawing/2014/main" id="{1DBF4083-FF88-0A2F-A28D-6D205FAE6E8F}"/>
              </a:ext>
            </a:extLst>
          </p:cNvPr>
          <p:cNvGrpSpPr/>
          <p:nvPr/>
        </p:nvGrpSpPr>
        <p:grpSpPr>
          <a:xfrm>
            <a:off x="6400798" y="4605907"/>
            <a:ext cx="1143000" cy="1143000"/>
            <a:chOff x="6400798" y="4605907"/>
            <a:chExt cx="1143000" cy="1143000"/>
          </a:xfrm>
        </p:grpSpPr>
        <p:pic>
          <p:nvPicPr>
            <p:cNvPr id="5" name="Picture 4" descr="A picture containing circle, amber, orange, colorfulness&#10;&#10;Description automatically generated">
              <a:extLst>
                <a:ext uri="{FF2B5EF4-FFF2-40B4-BE49-F238E27FC236}">
                  <a16:creationId xmlns:a16="http://schemas.microsoft.com/office/drawing/2014/main" id="{4C89E777-BD95-53CF-BAA5-8A4C5232E3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0798" y="4605907"/>
              <a:ext cx="1143000" cy="1143000"/>
            </a:xfrm>
            <a:prstGeom prst="rect">
              <a:avLst/>
            </a:prstGeom>
          </p:spPr>
        </p:pic>
        <p:pic>
          <p:nvPicPr>
            <p:cNvPr id="34" name="Picture 33" descr="A white text on a black background&#10;&#10;Description automatically generated with low confidence">
              <a:extLst>
                <a:ext uri="{FF2B5EF4-FFF2-40B4-BE49-F238E27FC236}">
                  <a16:creationId xmlns:a16="http://schemas.microsoft.com/office/drawing/2014/main" id="{C0AE75F6-88B8-6293-D2C0-02CD3ADC65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3839" y="5034011"/>
              <a:ext cx="804672" cy="245872"/>
            </a:xfrm>
            <a:prstGeom prst="rect">
              <a:avLst/>
            </a:prstGeom>
          </p:spPr>
        </p:pic>
      </p:grpSp>
    </p:spTree>
    <p:extLst>
      <p:ext uri="{BB962C8B-B14F-4D97-AF65-F5344CB8AC3E}">
        <p14:creationId xmlns:p14="http://schemas.microsoft.com/office/powerpoint/2010/main" val="1433032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7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par>
                          <p:cTn id="64" fill="hold">
                            <p:stCondLst>
                              <p:cond delay="8000"/>
                            </p:stCondLst>
                            <p:childTnLst>
                              <p:par>
                                <p:cTn id="65" presetID="10" presetClass="entr" presetSubtype="0"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4" grpId="0" animBg="1"/>
      <p:bldP spid="25" grpId="0" animBg="1"/>
      <p:bldP spid="26" grpId="0" animBg="1"/>
      <p:bldP spid="28" grpId="0" animBg="1"/>
      <p:bldP spid="29" grpId="0" animBg="1"/>
      <p:bldP spid="3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4A15CE52-C3BA-1E28-61F2-5919B17C9A05}"/>
              </a:ext>
            </a:extLst>
          </p:cNvPr>
          <p:cNvGrpSpPr/>
          <p:nvPr/>
        </p:nvGrpSpPr>
        <p:grpSpPr>
          <a:xfrm>
            <a:off x="8234567" y="-1718700"/>
            <a:ext cx="13384849" cy="13724400"/>
            <a:chOff x="8234567" y="-1707561"/>
            <a:chExt cx="13384849" cy="13724400"/>
          </a:xfrm>
        </p:grpSpPr>
        <p:sp>
          <p:nvSpPr>
            <p:cNvPr id="23" name="Oval 22">
              <a:extLst>
                <a:ext uri="{FF2B5EF4-FFF2-40B4-BE49-F238E27FC236}">
                  <a16:creationId xmlns:a16="http://schemas.microsoft.com/office/drawing/2014/main" id="{83673B0F-1E8D-6D55-D9C5-81D57B944BDE}"/>
                </a:ext>
              </a:extLst>
            </p:cNvPr>
            <p:cNvSpPr/>
            <p:nvPr/>
          </p:nvSpPr>
          <p:spPr>
            <a:xfrm>
              <a:off x="9210429" y="3132580"/>
              <a:ext cx="8045391" cy="402269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90A1108-73B9-AE88-B639-D843691131F1}"/>
                </a:ext>
              </a:extLst>
            </p:cNvPr>
            <p:cNvSpPr/>
            <p:nvPr/>
          </p:nvSpPr>
          <p:spPr>
            <a:xfrm rot="3060000">
              <a:off x="9966655" y="1529933"/>
              <a:ext cx="8045391" cy="402269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0FF46F-F4B1-35D5-F096-51FF83242E37}"/>
                </a:ext>
              </a:extLst>
            </p:cNvPr>
            <p:cNvSpPr/>
            <p:nvPr/>
          </p:nvSpPr>
          <p:spPr>
            <a:xfrm rot="6180000">
              <a:off x="11653680" y="1142744"/>
              <a:ext cx="8045391" cy="402269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CA87061-AA49-06D4-B263-47377E247DD6}"/>
                </a:ext>
              </a:extLst>
            </p:cNvPr>
            <p:cNvSpPr/>
            <p:nvPr/>
          </p:nvSpPr>
          <p:spPr>
            <a:xfrm rot="9240000">
              <a:off x="13034503" y="2251062"/>
              <a:ext cx="8045391" cy="402269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58514D8-7B68-5858-90F1-2198CF528F8C}"/>
                </a:ext>
              </a:extLst>
            </p:cNvPr>
            <p:cNvSpPr/>
            <p:nvPr/>
          </p:nvSpPr>
          <p:spPr>
            <a:xfrm rot="12360000">
              <a:off x="13038338" y="3993080"/>
              <a:ext cx="8045391" cy="402269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7ED7E42-2191-3DC3-FB26-7E4374C33160}"/>
                </a:ext>
              </a:extLst>
            </p:cNvPr>
            <p:cNvSpPr/>
            <p:nvPr/>
          </p:nvSpPr>
          <p:spPr>
            <a:xfrm rot="15420000">
              <a:off x="11660492" y="5084892"/>
              <a:ext cx="8045391" cy="402269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F43C4AC-BD9E-6CBE-B1F5-3C07F7D4E6BB}"/>
                </a:ext>
              </a:extLst>
            </p:cNvPr>
            <p:cNvSpPr/>
            <p:nvPr/>
          </p:nvSpPr>
          <p:spPr>
            <a:xfrm rot="18540000">
              <a:off x="9961324" y="4706597"/>
              <a:ext cx="8045391" cy="402269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88C86100-21E5-F09A-F1BB-C30F1ABEE97C}"/>
                </a:ext>
              </a:extLst>
            </p:cNvPr>
            <p:cNvGrpSpPr/>
            <p:nvPr/>
          </p:nvGrpSpPr>
          <p:grpSpPr>
            <a:xfrm>
              <a:off x="14326635" y="4208259"/>
              <a:ext cx="1828800" cy="1849918"/>
              <a:chOff x="14326635" y="4208259"/>
              <a:chExt cx="1828800" cy="1849918"/>
            </a:xfrm>
          </p:grpSpPr>
          <p:pic>
            <p:nvPicPr>
              <p:cNvPr id="15" name="Picture 14" descr="A yellow circle with a black background&#10;&#10;Description automatically generated with medium confidence">
                <a:extLst>
                  <a:ext uri="{FF2B5EF4-FFF2-40B4-BE49-F238E27FC236}">
                    <a16:creationId xmlns:a16="http://schemas.microsoft.com/office/drawing/2014/main" id="{D6872E47-57D2-6FD4-1256-CBEFF657D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6635" y="4208259"/>
                <a:ext cx="1828800" cy="1828800"/>
              </a:xfrm>
              <a:prstGeom prst="rect">
                <a:avLst/>
              </a:prstGeom>
              <a:ln>
                <a:noFill/>
              </a:ln>
            </p:spPr>
          </p:pic>
          <p:sp>
            <p:nvSpPr>
              <p:cNvPr id="14" name="Oval 13">
                <a:extLst>
                  <a:ext uri="{FF2B5EF4-FFF2-40B4-BE49-F238E27FC236}">
                    <a16:creationId xmlns:a16="http://schemas.microsoft.com/office/drawing/2014/main" id="{A5266E81-7DE0-177C-3763-B11966CDB7AC}"/>
                  </a:ext>
                </a:extLst>
              </p:cNvPr>
              <p:cNvSpPr/>
              <p:nvPr/>
            </p:nvSpPr>
            <p:spPr>
              <a:xfrm>
                <a:off x="14326635" y="4229679"/>
                <a:ext cx="1828498" cy="1828498"/>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PRM</a:t>
                </a:r>
              </a:p>
            </p:txBody>
          </p:sp>
        </p:grpSp>
        <p:grpSp>
          <p:nvGrpSpPr>
            <p:cNvPr id="37" name="Group 36">
              <a:extLst>
                <a:ext uri="{FF2B5EF4-FFF2-40B4-BE49-F238E27FC236}">
                  <a16:creationId xmlns:a16="http://schemas.microsoft.com/office/drawing/2014/main" id="{8F220AF0-D34D-BC96-4BAA-91434B37E772}"/>
                </a:ext>
              </a:extLst>
            </p:cNvPr>
            <p:cNvGrpSpPr/>
            <p:nvPr/>
          </p:nvGrpSpPr>
          <p:grpSpPr>
            <a:xfrm>
              <a:off x="10494688" y="-547393"/>
              <a:ext cx="1852866" cy="1829964"/>
              <a:chOff x="10494688" y="-547393"/>
              <a:chExt cx="1852866" cy="1829964"/>
            </a:xfrm>
          </p:grpSpPr>
          <p:pic>
            <p:nvPicPr>
              <p:cNvPr id="12" name="Picture 11" descr="A picture containing circle, colorfulness, amber, orange&#10;&#10;Description automatically generated">
                <a:extLst>
                  <a:ext uri="{FF2B5EF4-FFF2-40B4-BE49-F238E27FC236}">
                    <a16:creationId xmlns:a16="http://schemas.microsoft.com/office/drawing/2014/main" id="{C0E4C67C-3BBB-DF37-C2CE-B4817EBA0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688" y="-547393"/>
                <a:ext cx="1828800" cy="1828800"/>
              </a:xfrm>
              <a:prstGeom prst="rect">
                <a:avLst/>
              </a:prstGeom>
            </p:spPr>
          </p:pic>
          <p:sp>
            <p:nvSpPr>
              <p:cNvPr id="16" name="Oval 15">
                <a:extLst>
                  <a:ext uri="{FF2B5EF4-FFF2-40B4-BE49-F238E27FC236}">
                    <a16:creationId xmlns:a16="http://schemas.microsoft.com/office/drawing/2014/main" id="{4FF3DF2B-4AA0-34AD-4116-35ABC44730F2}"/>
                  </a:ext>
                </a:extLst>
              </p:cNvPr>
              <p:cNvSpPr/>
              <p:nvPr/>
            </p:nvSpPr>
            <p:spPr>
              <a:xfrm>
                <a:off x="10519056" y="-545927"/>
                <a:ext cx="1828498" cy="1828498"/>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ERP</a:t>
                </a:r>
              </a:p>
            </p:txBody>
          </p:sp>
        </p:grpSp>
        <p:grpSp>
          <p:nvGrpSpPr>
            <p:cNvPr id="42" name="Group 41">
              <a:extLst>
                <a:ext uri="{FF2B5EF4-FFF2-40B4-BE49-F238E27FC236}">
                  <a16:creationId xmlns:a16="http://schemas.microsoft.com/office/drawing/2014/main" id="{6BE0F2A7-152F-407B-28C7-0546B2772577}"/>
                </a:ext>
              </a:extLst>
            </p:cNvPr>
            <p:cNvGrpSpPr/>
            <p:nvPr/>
          </p:nvGrpSpPr>
          <p:grpSpPr>
            <a:xfrm>
              <a:off x="15653550" y="-1707561"/>
              <a:ext cx="1835310" cy="1849709"/>
              <a:chOff x="15653550" y="-1707561"/>
              <a:chExt cx="1835310" cy="1849709"/>
            </a:xfrm>
          </p:grpSpPr>
          <p:pic>
            <p:nvPicPr>
              <p:cNvPr id="13" name="Picture 12" descr="A blue circle with waves&#10;&#10;Description automatically generated with medium confidence">
                <a:extLst>
                  <a:ext uri="{FF2B5EF4-FFF2-40B4-BE49-F238E27FC236}">
                    <a16:creationId xmlns:a16="http://schemas.microsoft.com/office/drawing/2014/main" id="{387B8B50-AF20-FB90-B16F-35C635CD8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3550" y="-1686652"/>
                <a:ext cx="1828800" cy="1828800"/>
              </a:xfrm>
              <a:prstGeom prst="rect">
                <a:avLst/>
              </a:prstGeom>
            </p:spPr>
          </p:pic>
          <p:sp>
            <p:nvSpPr>
              <p:cNvPr id="18" name="Oval 17">
                <a:extLst>
                  <a:ext uri="{FF2B5EF4-FFF2-40B4-BE49-F238E27FC236}">
                    <a16:creationId xmlns:a16="http://schemas.microsoft.com/office/drawing/2014/main" id="{7E3F88D6-A3AE-A3A5-A384-E66E03E71D31}"/>
                  </a:ext>
                </a:extLst>
              </p:cNvPr>
              <p:cNvSpPr/>
              <p:nvPr/>
            </p:nvSpPr>
            <p:spPr>
              <a:xfrm>
                <a:off x="15660362" y="-1707561"/>
                <a:ext cx="1828498" cy="1828498"/>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CRM</a:t>
                </a:r>
              </a:p>
            </p:txBody>
          </p:sp>
        </p:grpSp>
        <p:grpSp>
          <p:nvGrpSpPr>
            <p:cNvPr id="43" name="Group 42">
              <a:extLst>
                <a:ext uri="{FF2B5EF4-FFF2-40B4-BE49-F238E27FC236}">
                  <a16:creationId xmlns:a16="http://schemas.microsoft.com/office/drawing/2014/main" id="{C0DD9DE7-89FD-2C75-D348-BADA172ADBE0}"/>
                </a:ext>
              </a:extLst>
            </p:cNvPr>
            <p:cNvGrpSpPr/>
            <p:nvPr/>
          </p:nvGrpSpPr>
          <p:grpSpPr>
            <a:xfrm>
              <a:off x="19784377" y="1583735"/>
              <a:ext cx="1834737" cy="1828800"/>
              <a:chOff x="19784377" y="1583735"/>
              <a:chExt cx="1834737" cy="1828800"/>
            </a:xfrm>
          </p:grpSpPr>
          <p:pic>
            <p:nvPicPr>
              <p:cNvPr id="33" name="Picture 32" descr="A picture containing circle, graphics&#10;&#10;Description automatically generated">
                <a:extLst>
                  <a:ext uri="{FF2B5EF4-FFF2-40B4-BE49-F238E27FC236}">
                    <a16:creationId xmlns:a16="http://schemas.microsoft.com/office/drawing/2014/main" id="{25555F0C-0525-4F3B-FC20-A7C21E7D3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84377" y="1583735"/>
                <a:ext cx="1828800" cy="1828800"/>
              </a:xfrm>
              <a:prstGeom prst="rect">
                <a:avLst/>
              </a:prstGeom>
            </p:spPr>
          </p:pic>
          <p:sp>
            <p:nvSpPr>
              <p:cNvPr id="19" name="Oval 18">
                <a:extLst>
                  <a:ext uri="{FF2B5EF4-FFF2-40B4-BE49-F238E27FC236}">
                    <a16:creationId xmlns:a16="http://schemas.microsoft.com/office/drawing/2014/main" id="{2BC83CAA-9DBD-E9B6-2984-8F08039BF5D2}"/>
                  </a:ext>
                </a:extLst>
              </p:cNvPr>
              <p:cNvSpPr/>
              <p:nvPr/>
            </p:nvSpPr>
            <p:spPr>
              <a:xfrm>
                <a:off x="19790616" y="1583735"/>
                <a:ext cx="1828498" cy="1828498"/>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ECP</a:t>
                </a:r>
              </a:p>
            </p:txBody>
          </p:sp>
        </p:grpSp>
        <p:grpSp>
          <p:nvGrpSpPr>
            <p:cNvPr id="52" name="Group 51">
              <a:extLst>
                <a:ext uri="{FF2B5EF4-FFF2-40B4-BE49-F238E27FC236}">
                  <a16:creationId xmlns:a16="http://schemas.microsoft.com/office/drawing/2014/main" id="{5CA272BC-8724-544E-7C83-389649341123}"/>
                </a:ext>
              </a:extLst>
            </p:cNvPr>
            <p:cNvGrpSpPr/>
            <p:nvPr/>
          </p:nvGrpSpPr>
          <p:grpSpPr>
            <a:xfrm>
              <a:off x="19790616" y="6875626"/>
              <a:ext cx="1828800" cy="1831876"/>
              <a:chOff x="19790616" y="6875626"/>
              <a:chExt cx="1828800" cy="1831876"/>
            </a:xfrm>
          </p:grpSpPr>
          <p:pic>
            <p:nvPicPr>
              <p:cNvPr id="32" name="Picture 31" descr="A picture containing circle, graphics, colorfulness, screenshot&#10;&#10;Description automatically generated">
                <a:extLst>
                  <a:ext uri="{FF2B5EF4-FFF2-40B4-BE49-F238E27FC236}">
                    <a16:creationId xmlns:a16="http://schemas.microsoft.com/office/drawing/2014/main" id="{37B38BE4-4E18-5ED5-6B77-43AF6928EB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0616" y="6878702"/>
                <a:ext cx="1828800" cy="1828800"/>
              </a:xfrm>
              <a:prstGeom prst="rect">
                <a:avLst/>
              </a:prstGeom>
            </p:spPr>
          </p:pic>
          <p:sp>
            <p:nvSpPr>
              <p:cNvPr id="20" name="Oval 19">
                <a:extLst>
                  <a:ext uri="{FF2B5EF4-FFF2-40B4-BE49-F238E27FC236}">
                    <a16:creationId xmlns:a16="http://schemas.microsoft.com/office/drawing/2014/main" id="{3A33EF44-BBE9-563B-18F3-87990F2EF99C}"/>
                  </a:ext>
                </a:extLst>
              </p:cNvPr>
              <p:cNvSpPr/>
              <p:nvPr/>
            </p:nvSpPr>
            <p:spPr>
              <a:xfrm>
                <a:off x="19790616" y="6875626"/>
                <a:ext cx="1828498" cy="1828498"/>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HCM</a:t>
                </a:r>
              </a:p>
            </p:txBody>
          </p:sp>
        </p:grpSp>
        <p:grpSp>
          <p:nvGrpSpPr>
            <p:cNvPr id="41" name="Group 40">
              <a:extLst>
                <a:ext uri="{FF2B5EF4-FFF2-40B4-BE49-F238E27FC236}">
                  <a16:creationId xmlns:a16="http://schemas.microsoft.com/office/drawing/2014/main" id="{9105B42A-9734-CAC9-609A-E266DFEFE0EC}"/>
                </a:ext>
              </a:extLst>
            </p:cNvPr>
            <p:cNvGrpSpPr/>
            <p:nvPr/>
          </p:nvGrpSpPr>
          <p:grpSpPr>
            <a:xfrm>
              <a:off x="15660060" y="10166921"/>
              <a:ext cx="1828802" cy="1849918"/>
              <a:chOff x="15660060" y="10166921"/>
              <a:chExt cx="1828802" cy="1849918"/>
            </a:xfrm>
          </p:grpSpPr>
          <p:pic>
            <p:nvPicPr>
              <p:cNvPr id="31" name="Picture 30" descr="A blue and green planet&#10;&#10;Description automatically generated with low confidence">
                <a:extLst>
                  <a:ext uri="{FF2B5EF4-FFF2-40B4-BE49-F238E27FC236}">
                    <a16:creationId xmlns:a16="http://schemas.microsoft.com/office/drawing/2014/main" id="{7910050C-4622-2931-1C0C-C462B023B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60060" y="10188039"/>
                <a:ext cx="1828800" cy="1828800"/>
              </a:xfrm>
              <a:prstGeom prst="rect">
                <a:avLst/>
              </a:prstGeom>
            </p:spPr>
          </p:pic>
          <p:sp>
            <p:nvSpPr>
              <p:cNvPr id="21" name="Oval 20">
                <a:extLst>
                  <a:ext uri="{FF2B5EF4-FFF2-40B4-BE49-F238E27FC236}">
                    <a16:creationId xmlns:a16="http://schemas.microsoft.com/office/drawing/2014/main" id="{279FF6A4-8232-4F47-141A-D012AD6B6AB9}"/>
                  </a:ext>
                </a:extLst>
              </p:cNvPr>
              <p:cNvSpPr/>
              <p:nvPr/>
            </p:nvSpPr>
            <p:spPr>
              <a:xfrm>
                <a:off x="15660364" y="10166921"/>
                <a:ext cx="1828498" cy="1828498"/>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GDS</a:t>
                </a:r>
              </a:p>
            </p:txBody>
          </p:sp>
        </p:grpSp>
        <p:grpSp>
          <p:nvGrpSpPr>
            <p:cNvPr id="40" name="Group 39">
              <a:extLst>
                <a:ext uri="{FF2B5EF4-FFF2-40B4-BE49-F238E27FC236}">
                  <a16:creationId xmlns:a16="http://schemas.microsoft.com/office/drawing/2014/main" id="{2E08C461-64F2-416D-5ED9-B27F35B7304D}"/>
                </a:ext>
              </a:extLst>
            </p:cNvPr>
            <p:cNvGrpSpPr/>
            <p:nvPr/>
          </p:nvGrpSpPr>
          <p:grpSpPr>
            <a:xfrm>
              <a:off x="10519058" y="9005287"/>
              <a:ext cx="1836964" cy="1839642"/>
              <a:chOff x="10519058" y="9005287"/>
              <a:chExt cx="1836964" cy="1839642"/>
            </a:xfrm>
          </p:grpSpPr>
          <p:pic>
            <p:nvPicPr>
              <p:cNvPr id="27" name="Picture 26" descr="A red circle with black dots&#10;&#10;Description automatically generated with medium confidence">
                <a:extLst>
                  <a:ext uri="{FF2B5EF4-FFF2-40B4-BE49-F238E27FC236}">
                    <a16:creationId xmlns:a16="http://schemas.microsoft.com/office/drawing/2014/main" id="{29880878-7EB6-F224-1E4A-3E8FFBBE56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7222" y="9016129"/>
                <a:ext cx="1828800" cy="1828800"/>
              </a:xfrm>
              <a:prstGeom prst="rect">
                <a:avLst/>
              </a:prstGeom>
            </p:spPr>
          </p:pic>
          <p:sp>
            <p:nvSpPr>
              <p:cNvPr id="22" name="Oval 21">
                <a:extLst>
                  <a:ext uri="{FF2B5EF4-FFF2-40B4-BE49-F238E27FC236}">
                    <a16:creationId xmlns:a16="http://schemas.microsoft.com/office/drawing/2014/main" id="{D0C0D9DC-434E-739C-0F5C-481129247164}"/>
                  </a:ext>
                </a:extLst>
              </p:cNvPr>
              <p:cNvSpPr/>
              <p:nvPr/>
            </p:nvSpPr>
            <p:spPr>
              <a:xfrm>
                <a:off x="10519058" y="9005287"/>
                <a:ext cx="1828498" cy="1828498"/>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PSS</a:t>
                </a:r>
              </a:p>
            </p:txBody>
          </p:sp>
        </p:grpSp>
        <p:grpSp>
          <p:nvGrpSpPr>
            <p:cNvPr id="38" name="Group 37">
              <a:extLst>
                <a:ext uri="{FF2B5EF4-FFF2-40B4-BE49-F238E27FC236}">
                  <a16:creationId xmlns:a16="http://schemas.microsoft.com/office/drawing/2014/main" id="{01192A9D-83DB-391D-15B3-1D70F9C0E2FB}"/>
                </a:ext>
              </a:extLst>
            </p:cNvPr>
            <p:cNvGrpSpPr/>
            <p:nvPr/>
          </p:nvGrpSpPr>
          <p:grpSpPr>
            <a:xfrm>
              <a:off x="8234567" y="4229377"/>
              <a:ext cx="1828800" cy="1828800"/>
              <a:chOff x="8234567" y="4229377"/>
              <a:chExt cx="1828800" cy="1828800"/>
            </a:xfrm>
          </p:grpSpPr>
          <p:pic>
            <p:nvPicPr>
              <p:cNvPr id="7" name="Picture 6" descr="A picture containing circle, amber, orange, colorfulness&#10;&#10;Description automatically generated">
                <a:extLst>
                  <a:ext uri="{FF2B5EF4-FFF2-40B4-BE49-F238E27FC236}">
                    <a16:creationId xmlns:a16="http://schemas.microsoft.com/office/drawing/2014/main" id="{77718FE4-68FA-F94C-55D7-48529DE2A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34567" y="4229377"/>
                <a:ext cx="1828800" cy="1828800"/>
              </a:xfrm>
              <a:prstGeom prst="rect">
                <a:avLst/>
              </a:prstGeom>
            </p:spPr>
          </p:pic>
          <p:pic>
            <p:nvPicPr>
              <p:cNvPr id="34" name="Picture 33" descr="A white text on a black background&#10;&#10;Description automatically generated with low confidence">
                <a:extLst>
                  <a:ext uri="{FF2B5EF4-FFF2-40B4-BE49-F238E27FC236}">
                    <a16:creationId xmlns:a16="http://schemas.microsoft.com/office/drawing/2014/main" id="{C0AE75F6-88B8-6293-D2C0-02CD3ADC65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62286" y="4934379"/>
                <a:ext cx="1371601" cy="419100"/>
              </a:xfrm>
              <a:prstGeom prst="rect">
                <a:avLst/>
              </a:prstGeom>
            </p:spPr>
          </p:pic>
        </p:grpSp>
      </p:grpSp>
      <p:sp>
        <p:nvSpPr>
          <p:cNvPr id="4" name="Content Placeholder 1">
            <a:extLst>
              <a:ext uri="{FF2B5EF4-FFF2-40B4-BE49-F238E27FC236}">
                <a16:creationId xmlns:a16="http://schemas.microsoft.com/office/drawing/2014/main" id="{4E4694CD-CC3B-8E1E-E076-0DAEC91780A1}"/>
              </a:ext>
            </a:extLst>
          </p:cNvPr>
          <p:cNvSpPr txBox="1">
            <a:spLocks/>
          </p:cNvSpPr>
          <p:nvPr/>
        </p:nvSpPr>
        <p:spPr>
          <a:xfrm>
            <a:off x="457198" y="457200"/>
            <a:ext cx="5486402"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The PROS Platform</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3" name="Oval 2">
            <a:extLst>
              <a:ext uri="{FF2B5EF4-FFF2-40B4-BE49-F238E27FC236}">
                <a16:creationId xmlns:a16="http://schemas.microsoft.com/office/drawing/2014/main" id="{DC4FC615-F186-76C2-3CB1-13206233941D}"/>
              </a:ext>
            </a:extLst>
          </p:cNvPr>
          <p:cNvSpPr/>
          <p:nvPr/>
        </p:nvSpPr>
        <p:spPr>
          <a:xfrm>
            <a:off x="9604807" y="-1468807"/>
            <a:ext cx="3656996" cy="365699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Oval 4">
            <a:extLst>
              <a:ext uri="{FF2B5EF4-FFF2-40B4-BE49-F238E27FC236}">
                <a16:creationId xmlns:a16="http://schemas.microsoft.com/office/drawing/2014/main" id="{12506EBA-796D-9631-3EFE-9CCEBE7FBC75}"/>
              </a:ext>
            </a:extLst>
          </p:cNvPr>
          <p:cNvSpPr/>
          <p:nvPr/>
        </p:nvSpPr>
        <p:spPr>
          <a:xfrm>
            <a:off x="7313808" y="3290412"/>
            <a:ext cx="3656996" cy="365699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6" name="Oval 5">
            <a:extLst>
              <a:ext uri="{FF2B5EF4-FFF2-40B4-BE49-F238E27FC236}">
                <a16:creationId xmlns:a16="http://schemas.microsoft.com/office/drawing/2014/main" id="{85FC4929-67ED-F6B1-D9A6-3F5252EDD6E8}"/>
              </a:ext>
            </a:extLst>
          </p:cNvPr>
          <p:cNvSpPr/>
          <p:nvPr/>
        </p:nvSpPr>
        <p:spPr>
          <a:xfrm>
            <a:off x="14751314" y="-2621810"/>
            <a:ext cx="3656996" cy="365699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8" name="Oval 7">
            <a:extLst>
              <a:ext uri="{FF2B5EF4-FFF2-40B4-BE49-F238E27FC236}">
                <a16:creationId xmlns:a16="http://schemas.microsoft.com/office/drawing/2014/main" id="{95490D47-E473-2B5A-8371-0FD18C8ED946}"/>
              </a:ext>
            </a:extLst>
          </p:cNvPr>
          <p:cNvSpPr/>
          <p:nvPr/>
        </p:nvSpPr>
        <p:spPr>
          <a:xfrm>
            <a:off x="18881251" y="669486"/>
            <a:ext cx="3656996" cy="365699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9" name="Oval 8">
            <a:extLst>
              <a:ext uri="{FF2B5EF4-FFF2-40B4-BE49-F238E27FC236}">
                <a16:creationId xmlns:a16="http://schemas.microsoft.com/office/drawing/2014/main" id="{F41BEFC3-1B2E-75EE-F924-551FB35EE04D}"/>
              </a:ext>
            </a:extLst>
          </p:cNvPr>
          <p:cNvSpPr/>
          <p:nvPr/>
        </p:nvSpPr>
        <p:spPr>
          <a:xfrm>
            <a:off x="18867884" y="5961377"/>
            <a:ext cx="3656996" cy="365699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10" name="Oval 9">
            <a:extLst>
              <a:ext uri="{FF2B5EF4-FFF2-40B4-BE49-F238E27FC236}">
                <a16:creationId xmlns:a16="http://schemas.microsoft.com/office/drawing/2014/main" id="{A7AAC74B-3D44-820D-E57E-7C89F54E6F19}"/>
              </a:ext>
            </a:extLst>
          </p:cNvPr>
          <p:cNvSpPr/>
          <p:nvPr/>
        </p:nvSpPr>
        <p:spPr>
          <a:xfrm>
            <a:off x="14746113" y="9251813"/>
            <a:ext cx="3656996" cy="365699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11" name="Oval 10">
            <a:extLst>
              <a:ext uri="{FF2B5EF4-FFF2-40B4-BE49-F238E27FC236}">
                <a16:creationId xmlns:a16="http://schemas.microsoft.com/office/drawing/2014/main" id="{F6FC7FE5-5FE0-2AD8-3408-55408242BC49}"/>
              </a:ext>
            </a:extLst>
          </p:cNvPr>
          <p:cNvSpPr/>
          <p:nvPr/>
        </p:nvSpPr>
        <p:spPr>
          <a:xfrm>
            <a:off x="9604807" y="8092534"/>
            <a:ext cx="3656996" cy="365699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pic>
        <p:nvPicPr>
          <p:cNvPr id="45" name="Picture 44">
            <a:extLst>
              <a:ext uri="{FF2B5EF4-FFF2-40B4-BE49-F238E27FC236}">
                <a16:creationId xmlns:a16="http://schemas.microsoft.com/office/drawing/2014/main" id="{23A3BF46-B35F-FA12-436D-3D5CA4D0580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1949309" y="1286828"/>
            <a:ext cx="1143000" cy="1143000"/>
          </a:xfrm>
          <a:prstGeom prst="rect">
            <a:avLst/>
          </a:prstGeom>
        </p:spPr>
      </p:pic>
      <p:pic>
        <p:nvPicPr>
          <p:cNvPr id="46" name="Picture 45">
            <a:extLst>
              <a:ext uri="{FF2B5EF4-FFF2-40B4-BE49-F238E27FC236}">
                <a16:creationId xmlns:a16="http://schemas.microsoft.com/office/drawing/2014/main" id="{A4D9C401-06D8-3AFD-3743-2B5B986FD31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399304" y="4572428"/>
            <a:ext cx="1143000" cy="1143000"/>
          </a:xfrm>
          <a:prstGeom prst="rect">
            <a:avLst/>
          </a:prstGeom>
        </p:spPr>
      </p:pic>
      <p:pic>
        <p:nvPicPr>
          <p:cNvPr id="47" name="Picture 46" descr="An orange satellite with white text&#10;&#10;Description automatically generated with low confidence">
            <a:extLst>
              <a:ext uri="{FF2B5EF4-FFF2-40B4-BE49-F238E27FC236}">
                <a16:creationId xmlns:a16="http://schemas.microsoft.com/office/drawing/2014/main" id="{357BA966-F4DE-D759-6A74-BDCC015097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57412" y="349956"/>
            <a:ext cx="1143000" cy="1143000"/>
          </a:xfrm>
          <a:prstGeom prst="rect">
            <a:avLst/>
          </a:prstGeom>
          <a:effectLst/>
        </p:spPr>
      </p:pic>
      <p:pic>
        <p:nvPicPr>
          <p:cNvPr id="48" name="Picture 47" descr="An orange satellite with white text&#10;&#10;Description automatically generated with low confidence">
            <a:extLst>
              <a:ext uri="{FF2B5EF4-FFF2-40B4-BE49-F238E27FC236}">
                <a16:creationId xmlns:a16="http://schemas.microsoft.com/office/drawing/2014/main" id="{5DA7B1A1-D276-A2AF-CD2C-7F35B6502FE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88012" y="2741248"/>
            <a:ext cx="1143000" cy="1143000"/>
          </a:xfrm>
          <a:prstGeom prst="rect">
            <a:avLst/>
          </a:prstGeom>
        </p:spPr>
      </p:pic>
      <p:pic>
        <p:nvPicPr>
          <p:cNvPr id="49" name="Picture 48" descr="An orange satellite with white text&#10;&#10;Description automatically generated with low confidence">
            <a:extLst>
              <a:ext uri="{FF2B5EF4-FFF2-40B4-BE49-F238E27FC236}">
                <a16:creationId xmlns:a16="http://schemas.microsoft.com/office/drawing/2014/main" id="{0A2EE1AE-2313-AB88-6AEA-5304DC1F9C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037264" y="7987146"/>
            <a:ext cx="1143000" cy="1143000"/>
          </a:xfrm>
          <a:prstGeom prst="rect">
            <a:avLst/>
          </a:prstGeom>
        </p:spPr>
      </p:pic>
      <p:pic>
        <p:nvPicPr>
          <p:cNvPr id="50" name="Picture 49" descr="An orange satellite with white text&#10;&#10;Description automatically generated with low confidence">
            <a:extLst>
              <a:ext uri="{FF2B5EF4-FFF2-40B4-BE49-F238E27FC236}">
                <a16:creationId xmlns:a16="http://schemas.microsoft.com/office/drawing/2014/main" id="{D1B05D74-C26D-D2ED-F270-11DFE488F8B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628844" y="8698603"/>
            <a:ext cx="1143000" cy="1143000"/>
          </a:xfrm>
          <a:prstGeom prst="rect">
            <a:avLst/>
          </a:prstGeom>
        </p:spPr>
      </p:pic>
      <p:pic>
        <p:nvPicPr>
          <p:cNvPr id="51" name="Picture 50" descr="An orange satellite with white text&#10;&#10;Description automatically generated with low confidence">
            <a:extLst>
              <a:ext uri="{FF2B5EF4-FFF2-40B4-BE49-F238E27FC236}">
                <a16:creationId xmlns:a16="http://schemas.microsoft.com/office/drawing/2014/main" id="{F62A449A-BE42-3784-2A43-5555C468EE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88012" y="6375908"/>
            <a:ext cx="1143000" cy="1143000"/>
          </a:xfrm>
          <a:prstGeom prst="rect">
            <a:avLst/>
          </a:prstGeom>
        </p:spPr>
      </p:pic>
    </p:spTree>
    <p:extLst>
      <p:ext uri="{BB962C8B-B14F-4D97-AF65-F5344CB8AC3E}">
        <p14:creationId xmlns:p14="http://schemas.microsoft.com/office/powerpoint/2010/main" val="2030490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1">
            <a:extLst>
              <a:ext uri="{FF2B5EF4-FFF2-40B4-BE49-F238E27FC236}">
                <a16:creationId xmlns:a16="http://schemas.microsoft.com/office/drawing/2014/main" id="{4E4694CD-CC3B-8E1E-E076-0DAEC91780A1}"/>
              </a:ext>
            </a:extLst>
          </p:cNvPr>
          <p:cNvSpPr txBox="1">
            <a:spLocks/>
          </p:cNvSpPr>
          <p:nvPr/>
        </p:nvSpPr>
        <p:spPr>
          <a:xfrm>
            <a:off x="457198" y="457200"/>
            <a:ext cx="5486402"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The PROS Platform</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pic>
        <p:nvPicPr>
          <p:cNvPr id="12" name="Picture 11">
            <a:extLst>
              <a:ext uri="{FF2B5EF4-FFF2-40B4-BE49-F238E27FC236}">
                <a16:creationId xmlns:a16="http://schemas.microsoft.com/office/drawing/2014/main" id="{E30F778C-F0C0-17DD-00A2-CBDD77C0E9E1}"/>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a:stretch/>
        </p:blipFill>
        <p:spPr>
          <a:xfrm>
            <a:off x="6376616" y="2400299"/>
            <a:ext cx="5486402" cy="5486402"/>
          </a:xfrm>
          <a:prstGeom prst="rect">
            <a:avLst/>
          </a:prstGeom>
        </p:spPr>
      </p:pic>
      <p:sp>
        <p:nvSpPr>
          <p:cNvPr id="15" name="Content Placeholder 1">
            <a:extLst>
              <a:ext uri="{FF2B5EF4-FFF2-40B4-BE49-F238E27FC236}">
                <a16:creationId xmlns:a16="http://schemas.microsoft.com/office/drawing/2014/main" id="{5D6674E3-7EEC-6C1C-3B27-8CE85AFB422E}"/>
              </a:ext>
            </a:extLst>
          </p:cNvPr>
          <p:cNvSpPr txBox="1">
            <a:spLocks/>
          </p:cNvSpPr>
          <p:nvPr/>
        </p:nvSpPr>
        <p:spPr>
          <a:xfrm>
            <a:off x="6432748" y="6788943"/>
            <a:ext cx="5486402" cy="997196"/>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Extract</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Transform</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Load</a:t>
            </a:r>
          </a:p>
        </p:txBody>
      </p:sp>
      <p:sp>
        <p:nvSpPr>
          <p:cNvPr id="3" name="Oval 2">
            <a:extLst>
              <a:ext uri="{FF2B5EF4-FFF2-40B4-BE49-F238E27FC236}">
                <a16:creationId xmlns:a16="http://schemas.microsoft.com/office/drawing/2014/main" id="{DC4FC615-F186-76C2-3CB1-13206233941D}"/>
              </a:ext>
            </a:extLst>
          </p:cNvPr>
          <p:cNvSpPr/>
          <p:nvPr/>
        </p:nvSpPr>
        <p:spPr>
          <a:xfrm>
            <a:off x="9846722" y="-5194652"/>
            <a:ext cx="5717609" cy="5717609"/>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Oval 4">
            <a:extLst>
              <a:ext uri="{FF2B5EF4-FFF2-40B4-BE49-F238E27FC236}">
                <a16:creationId xmlns:a16="http://schemas.microsoft.com/office/drawing/2014/main" id="{12506EBA-796D-9631-3EFE-9CCEBE7FBC75}"/>
              </a:ext>
            </a:extLst>
          </p:cNvPr>
          <p:cNvSpPr/>
          <p:nvPr/>
        </p:nvSpPr>
        <p:spPr>
          <a:xfrm>
            <a:off x="6266674" y="2284696"/>
            <a:ext cx="5717609" cy="5717609"/>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6" name="Oval 5">
            <a:extLst>
              <a:ext uri="{FF2B5EF4-FFF2-40B4-BE49-F238E27FC236}">
                <a16:creationId xmlns:a16="http://schemas.microsoft.com/office/drawing/2014/main" id="{85FC4929-67ED-F6B1-D9A6-3F5252EDD6E8}"/>
              </a:ext>
            </a:extLst>
          </p:cNvPr>
          <p:cNvSpPr/>
          <p:nvPr/>
        </p:nvSpPr>
        <p:spPr>
          <a:xfrm>
            <a:off x="17893139" y="-6997339"/>
            <a:ext cx="5717609" cy="5717609"/>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8" name="Oval 7">
            <a:extLst>
              <a:ext uri="{FF2B5EF4-FFF2-40B4-BE49-F238E27FC236}">
                <a16:creationId xmlns:a16="http://schemas.microsoft.com/office/drawing/2014/main" id="{95490D47-E473-2B5A-8371-0FD18C8ED946}"/>
              </a:ext>
            </a:extLst>
          </p:cNvPr>
          <p:cNvSpPr/>
          <p:nvPr/>
        </p:nvSpPr>
        <p:spPr>
          <a:xfrm>
            <a:off x="24350177" y="-1851491"/>
            <a:ext cx="5717609" cy="5717609"/>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9" name="Oval 8">
            <a:extLst>
              <a:ext uri="{FF2B5EF4-FFF2-40B4-BE49-F238E27FC236}">
                <a16:creationId xmlns:a16="http://schemas.microsoft.com/office/drawing/2014/main" id="{F41BEFC3-1B2E-75EE-F924-551FB35EE04D}"/>
              </a:ext>
            </a:extLst>
          </p:cNvPr>
          <p:cNvSpPr/>
          <p:nvPr/>
        </p:nvSpPr>
        <p:spPr>
          <a:xfrm>
            <a:off x="24329278" y="6422228"/>
            <a:ext cx="5717609" cy="5717609"/>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10" name="Oval 9">
            <a:extLst>
              <a:ext uri="{FF2B5EF4-FFF2-40B4-BE49-F238E27FC236}">
                <a16:creationId xmlns:a16="http://schemas.microsoft.com/office/drawing/2014/main" id="{A7AAC74B-3D44-820D-E57E-7C89F54E6F19}"/>
              </a:ext>
            </a:extLst>
          </p:cNvPr>
          <p:cNvSpPr/>
          <p:nvPr/>
        </p:nvSpPr>
        <p:spPr>
          <a:xfrm>
            <a:off x="17885007" y="11566730"/>
            <a:ext cx="5717609" cy="5717609"/>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11" name="Oval 10">
            <a:extLst>
              <a:ext uri="{FF2B5EF4-FFF2-40B4-BE49-F238E27FC236}">
                <a16:creationId xmlns:a16="http://schemas.microsoft.com/office/drawing/2014/main" id="{F6FC7FE5-5FE0-2AD8-3408-55408242BC49}"/>
              </a:ext>
            </a:extLst>
          </p:cNvPr>
          <p:cNvSpPr/>
          <p:nvPr/>
        </p:nvSpPr>
        <p:spPr>
          <a:xfrm>
            <a:off x="9846722" y="9754231"/>
            <a:ext cx="5717609" cy="5717609"/>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pic>
        <p:nvPicPr>
          <p:cNvPr id="7" name="Picture 6" descr="An orange satellite with white text&#10;&#10;Description automatically generated with low confidence">
            <a:extLst>
              <a:ext uri="{FF2B5EF4-FFF2-40B4-BE49-F238E27FC236}">
                <a16:creationId xmlns:a16="http://schemas.microsoft.com/office/drawing/2014/main" id="{1ABE2ECF-3AE4-7B0F-642A-7EE023C35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9890" y="4229100"/>
            <a:ext cx="1828800" cy="1828800"/>
          </a:xfrm>
          <a:prstGeom prst="rect">
            <a:avLst/>
          </a:prstGeom>
        </p:spPr>
      </p:pic>
      <p:grpSp>
        <p:nvGrpSpPr>
          <p:cNvPr id="48" name="Group 47">
            <a:extLst>
              <a:ext uri="{FF2B5EF4-FFF2-40B4-BE49-F238E27FC236}">
                <a16:creationId xmlns:a16="http://schemas.microsoft.com/office/drawing/2014/main" id="{5E91D2BF-24F5-BC49-497B-4F6CA43077AF}"/>
              </a:ext>
            </a:extLst>
          </p:cNvPr>
          <p:cNvGrpSpPr/>
          <p:nvPr/>
        </p:nvGrpSpPr>
        <p:grpSpPr>
          <a:xfrm>
            <a:off x="7749813" y="-5516486"/>
            <a:ext cx="20830416" cy="21313620"/>
            <a:chOff x="7749813" y="-5516486"/>
            <a:chExt cx="20830416" cy="21313620"/>
          </a:xfrm>
        </p:grpSpPr>
        <p:sp>
          <p:nvSpPr>
            <p:cNvPr id="23" name="Oval 22">
              <a:extLst>
                <a:ext uri="{FF2B5EF4-FFF2-40B4-BE49-F238E27FC236}">
                  <a16:creationId xmlns:a16="http://schemas.microsoft.com/office/drawing/2014/main" id="{83673B0F-1E8D-6D55-D9C5-81D57B944BDE}"/>
                </a:ext>
              </a:extLst>
            </p:cNvPr>
            <p:cNvSpPr/>
            <p:nvPr/>
          </p:nvSpPr>
          <p:spPr>
            <a:xfrm>
              <a:off x="9230124" y="1999486"/>
              <a:ext cx="12578739" cy="6289369"/>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90A1108-73B9-AE88-B639-D843691131F1}"/>
                </a:ext>
              </a:extLst>
            </p:cNvPr>
            <p:cNvSpPr/>
            <p:nvPr/>
          </p:nvSpPr>
          <p:spPr>
            <a:xfrm rot="3060000">
              <a:off x="10412461" y="-506208"/>
              <a:ext cx="12578739" cy="628937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0FF46F-F4B1-35D5-F096-51FF83242E37}"/>
                </a:ext>
              </a:extLst>
            </p:cNvPr>
            <p:cNvSpPr/>
            <p:nvPr/>
          </p:nvSpPr>
          <p:spPr>
            <a:xfrm rot="6180000">
              <a:off x="13050077" y="-1111566"/>
              <a:ext cx="12578739" cy="628937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CA87061-AA49-06D4-B263-47377E247DD6}"/>
                </a:ext>
              </a:extLst>
            </p:cNvPr>
            <p:cNvSpPr/>
            <p:nvPr/>
          </p:nvSpPr>
          <p:spPr>
            <a:xfrm rot="9240000">
              <a:off x="15208954" y="621257"/>
              <a:ext cx="12578739" cy="6289369"/>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58514D8-7B68-5858-90F1-2198CF528F8C}"/>
                </a:ext>
              </a:extLst>
            </p:cNvPr>
            <p:cNvSpPr/>
            <p:nvPr/>
          </p:nvSpPr>
          <p:spPr>
            <a:xfrm rot="12360000">
              <a:off x="15214949" y="3344852"/>
              <a:ext cx="12578739" cy="6289369"/>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7ED7E42-2191-3DC3-FB26-7E4374C33160}"/>
                </a:ext>
              </a:extLst>
            </p:cNvPr>
            <p:cNvSpPr/>
            <p:nvPr/>
          </p:nvSpPr>
          <p:spPr>
            <a:xfrm rot="15420000">
              <a:off x="13060727" y="5051868"/>
              <a:ext cx="12578739" cy="628937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F43C4AC-BD9E-6CBE-B1F5-3C07F7D4E6BB}"/>
                </a:ext>
              </a:extLst>
            </p:cNvPr>
            <p:cNvSpPr/>
            <p:nvPr/>
          </p:nvSpPr>
          <p:spPr>
            <a:xfrm rot="18540000">
              <a:off x="10404127" y="4460416"/>
              <a:ext cx="12578739" cy="628937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DD45B94D-F788-5587-E83D-6000DCAEB6F1}"/>
                </a:ext>
              </a:extLst>
            </p:cNvPr>
            <p:cNvGrpSpPr/>
            <p:nvPr/>
          </p:nvGrpSpPr>
          <p:grpSpPr>
            <a:xfrm>
              <a:off x="7749813" y="3765941"/>
              <a:ext cx="2743200" cy="2743200"/>
              <a:chOff x="7749813" y="3765941"/>
              <a:chExt cx="2743200" cy="2743200"/>
            </a:xfrm>
          </p:grpSpPr>
          <p:pic>
            <p:nvPicPr>
              <p:cNvPr id="13" name="Picture 12" descr="A picture containing circle, amber, orange, colorfulness&#10;&#10;Description automatically generated">
                <a:extLst>
                  <a:ext uri="{FF2B5EF4-FFF2-40B4-BE49-F238E27FC236}">
                    <a16:creationId xmlns:a16="http://schemas.microsoft.com/office/drawing/2014/main" id="{80C4CED1-77BF-ED2A-BE50-76808CDCD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9813" y="3765941"/>
                <a:ext cx="2743200" cy="2743200"/>
              </a:xfrm>
              <a:prstGeom prst="rect">
                <a:avLst/>
              </a:prstGeom>
            </p:spPr>
          </p:pic>
          <p:pic>
            <p:nvPicPr>
              <p:cNvPr id="34" name="Picture 33" descr="A white text on a black background&#10;&#10;Description automatically generated with low confidence">
                <a:extLst>
                  <a:ext uri="{FF2B5EF4-FFF2-40B4-BE49-F238E27FC236}">
                    <a16:creationId xmlns:a16="http://schemas.microsoft.com/office/drawing/2014/main" id="{C0AE75F6-88B8-6293-D2C0-02CD3ADC65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2432" y="4829845"/>
                <a:ext cx="2057401" cy="628652"/>
              </a:xfrm>
              <a:prstGeom prst="rect">
                <a:avLst/>
              </a:prstGeom>
            </p:spPr>
          </p:pic>
        </p:grpSp>
        <p:grpSp>
          <p:nvGrpSpPr>
            <p:cNvPr id="21" name="Group 20">
              <a:extLst>
                <a:ext uri="{FF2B5EF4-FFF2-40B4-BE49-F238E27FC236}">
                  <a16:creationId xmlns:a16="http://schemas.microsoft.com/office/drawing/2014/main" id="{E8928026-7140-24E2-3681-98A79237B74B}"/>
                </a:ext>
              </a:extLst>
            </p:cNvPr>
            <p:cNvGrpSpPr/>
            <p:nvPr/>
          </p:nvGrpSpPr>
          <p:grpSpPr>
            <a:xfrm>
              <a:off x="17280973" y="3773789"/>
              <a:ext cx="2749195" cy="2748317"/>
              <a:chOff x="17280973" y="3773789"/>
              <a:chExt cx="2749195" cy="2748317"/>
            </a:xfrm>
          </p:grpSpPr>
          <p:pic>
            <p:nvPicPr>
              <p:cNvPr id="27" name="Picture 26" descr="A yellow circle with a black background&#10;&#10;Description automatically generated with medium confidence">
                <a:extLst>
                  <a:ext uri="{FF2B5EF4-FFF2-40B4-BE49-F238E27FC236}">
                    <a16:creationId xmlns:a16="http://schemas.microsoft.com/office/drawing/2014/main" id="{4FCD1E48-0275-ABA4-511A-B74874DE7F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0973" y="3778906"/>
                <a:ext cx="2743200" cy="2743200"/>
              </a:xfrm>
              <a:prstGeom prst="rect">
                <a:avLst/>
              </a:prstGeom>
            </p:spPr>
          </p:pic>
          <p:sp>
            <p:nvSpPr>
              <p:cNvPr id="14" name="Oval 13">
                <a:extLst>
                  <a:ext uri="{FF2B5EF4-FFF2-40B4-BE49-F238E27FC236}">
                    <a16:creationId xmlns:a16="http://schemas.microsoft.com/office/drawing/2014/main" id="{A5266E81-7DE0-177C-3763-B11966CDB7AC}"/>
                  </a:ext>
                </a:extLst>
              </p:cNvPr>
              <p:cNvSpPr/>
              <p:nvPr/>
            </p:nvSpPr>
            <p:spPr>
              <a:xfrm>
                <a:off x="17286968" y="3773789"/>
                <a:ext cx="2743200" cy="2743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PRM</a:t>
                </a:r>
              </a:p>
            </p:txBody>
          </p:sp>
        </p:grpSp>
        <p:grpSp>
          <p:nvGrpSpPr>
            <p:cNvPr id="18" name="Group 17">
              <a:extLst>
                <a:ext uri="{FF2B5EF4-FFF2-40B4-BE49-F238E27FC236}">
                  <a16:creationId xmlns:a16="http://schemas.microsoft.com/office/drawing/2014/main" id="{0B7A92F5-4045-B168-9CA3-2EB873DDD5E2}"/>
                </a:ext>
              </a:extLst>
            </p:cNvPr>
            <p:cNvGrpSpPr/>
            <p:nvPr/>
          </p:nvGrpSpPr>
          <p:grpSpPr>
            <a:xfrm>
              <a:off x="11333926" y="-3693954"/>
              <a:ext cx="2743200" cy="2752020"/>
              <a:chOff x="11333926" y="-3693954"/>
              <a:chExt cx="2743200" cy="2752020"/>
            </a:xfrm>
          </p:grpSpPr>
          <p:pic>
            <p:nvPicPr>
              <p:cNvPr id="31" name="Picture 30" descr="A picture containing circle, colorfulness, amber, orange&#10;&#10;Description automatically generated">
                <a:extLst>
                  <a:ext uri="{FF2B5EF4-FFF2-40B4-BE49-F238E27FC236}">
                    <a16:creationId xmlns:a16="http://schemas.microsoft.com/office/drawing/2014/main" id="{977F3A7F-35C5-8F45-4344-CC448013F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3926" y="-3685134"/>
                <a:ext cx="2743200" cy="2743200"/>
              </a:xfrm>
              <a:prstGeom prst="rect">
                <a:avLst/>
              </a:prstGeom>
            </p:spPr>
          </p:pic>
          <p:sp>
            <p:nvSpPr>
              <p:cNvPr id="32" name="Oval 31">
                <a:extLst>
                  <a:ext uri="{FF2B5EF4-FFF2-40B4-BE49-F238E27FC236}">
                    <a16:creationId xmlns:a16="http://schemas.microsoft.com/office/drawing/2014/main" id="{F04D36D7-2EFD-CDC4-45CA-288624F0854B}"/>
                  </a:ext>
                </a:extLst>
              </p:cNvPr>
              <p:cNvSpPr/>
              <p:nvPr/>
            </p:nvSpPr>
            <p:spPr>
              <a:xfrm>
                <a:off x="11333926" y="-3693954"/>
                <a:ext cx="2743200" cy="27432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ERP</a:t>
                </a:r>
              </a:p>
            </p:txBody>
          </p:sp>
        </p:grpSp>
        <p:grpSp>
          <p:nvGrpSpPr>
            <p:cNvPr id="47" name="Group 46">
              <a:extLst>
                <a:ext uri="{FF2B5EF4-FFF2-40B4-BE49-F238E27FC236}">
                  <a16:creationId xmlns:a16="http://schemas.microsoft.com/office/drawing/2014/main" id="{BF5B0A7C-E09E-8133-AF3E-A7906E413465}"/>
                </a:ext>
              </a:extLst>
            </p:cNvPr>
            <p:cNvGrpSpPr/>
            <p:nvPr/>
          </p:nvGrpSpPr>
          <p:grpSpPr>
            <a:xfrm>
              <a:off x="11333926" y="11241028"/>
              <a:ext cx="2743200" cy="2743200"/>
              <a:chOff x="11333926" y="11241028"/>
              <a:chExt cx="2743200" cy="2743200"/>
            </a:xfrm>
          </p:grpSpPr>
          <p:pic>
            <p:nvPicPr>
              <p:cNvPr id="33" name="Picture 32" descr="A red circle with black dots&#10;&#10;Description automatically generated with medium confidence">
                <a:extLst>
                  <a:ext uri="{FF2B5EF4-FFF2-40B4-BE49-F238E27FC236}">
                    <a16:creationId xmlns:a16="http://schemas.microsoft.com/office/drawing/2014/main" id="{FC321BFB-8C40-7284-8A84-8F1DA4C572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33926" y="11241028"/>
                <a:ext cx="2743200" cy="2743200"/>
              </a:xfrm>
              <a:prstGeom prst="rect">
                <a:avLst/>
              </a:prstGeom>
            </p:spPr>
          </p:pic>
          <p:sp>
            <p:nvSpPr>
              <p:cNvPr id="36" name="Oval 35">
                <a:extLst>
                  <a:ext uri="{FF2B5EF4-FFF2-40B4-BE49-F238E27FC236}">
                    <a16:creationId xmlns:a16="http://schemas.microsoft.com/office/drawing/2014/main" id="{54F9CE99-BB29-9318-0B10-F8836B7B425F}"/>
                  </a:ext>
                </a:extLst>
              </p:cNvPr>
              <p:cNvSpPr/>
              <p:nvPr/>
            </p:nvSpPr>
            <p:spPr>
              <a:xfrm>
                <a:off x="11333926" y="11241028"/>
                <a:ext cx="2743200" cy="27432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PSS</a:t>
                </a:r>
              </a:p>
            </p:txBody>
          </p:sp>
        </p:grpSp>
        <p:grpSp>
          <p:nvGrpSpPr>
            <p:cNvPr id="19" name="Group 18">
              <a:extLst>
                <a:ext uri="{FF2B5EF4-FFF2-40B4-BE49-F238E27FC236}">
                  <a16:creationId xmlns:a16="http://schemas.microsoft.com/office/drawing/2014/main" id="{A1D8B800-2AAC-CC53-88AA-93DA6AB031EB}"/>
                </a:ext>
              </a:extLst>
            </p:cNvPr>
            <p:cNvGrpSpPr/>
            <p:nvPr/>
          </p:nvGrpSpPr>
          <p:grpSpPr>
            <a:xfrm>
              <a:off x="19372766" y="-5516486"/>
              <a:ext cx="2750777" cy="2749551"/>
              <a:chOff x="19372766" y="-5516486"/>
              <a:chExt cx="2750777" cy="2749551"/>
            </a:xfrm>
          </p:grpSpPr>
          <p:pic>
            <p:nvPicPr>
              <p:cNvPr id="37" name="Picture 36" descr="A blue circle with waves&#10;&#10;Description automatically generated with medium confidence">
                <a:extLst>
                  <a:ext uri="{FF2B5EF4-FFF2-40B4-BE49-F238E27FC236}">
                    <a16:creationId xmlns:a16="http://schemas.microsoft.com/office/drawing/2014/main" id="{11B905DF-AFE1-CA13-50B5-B2BA8E578B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80343" y="-5510135"/>
                <a:ext cx="2743200" cy="2743200"/>
              </a:xfrm>
              <a:prstGeom prst="rect">
                <a:avLst/>
              </a:prstGeom>
            </p:spPr>
          </p:pic>
          <p:sp>
            <p:nvSpPr>
              <p:cNvPr id="38" name="Oval 37">
                <a:extLst>
                  <a:ext uri="{FF2B5EF4-FFF2-40B4-BE49-F238E27FC236}">
                    <a16:creationId xmlns:a16="http://schemas.microsoft.com/office/drawing/2014/main" id="{2CF3A7DC-8495-C096-215F-3FB40E103A7A}"/>
                  </a:ext>
                </a:extLst>
              </p:cNvPr>
              <p:cNvSpPr/>
              <p:nvPr/>
            </p:nvSpPr>
            <p:spPr>
              <a:xfrm>
                <a:off x="19372766" y="-5516486"/>
                <a:ext cx="2743200" cy="27432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CRM</a:t>
                </a:r>
              </a:p>
            </p:txBody>
          </p:sp>
        </p:grpSp>
        <p:grpSp>
          <p:nvGrpSpPr>
            <p:cNvPr id="20" name="Group 19">
              <a:extLst>
                <a:ext uri="{FF2B5EF4-FFF2-40B4-BE49-F238E27FC236}">
                  <a16:creationId xmlns:a16="http://schemas.microsoft.com/office/drawing/2014/main" id="{76FF054A-9903-DE7F-9C15-07F532C1661D}"/>
                </a:ext>
              </a:extLst>
            </p:cNvPr>
            <p:cNvGrpSpPr/>
            <p:nvPr/>
          </p:nvGrpSpPr>
          <p:grpSpPr>
            <a:xfrm>
              <a:off x="25837029" y="-364287"/>
              <a:ext cx="2743200" cy="2776599"/>
              <a:chOff x="25837029" y="-364287"/>
              <a:chExt cx="2743200" cy="2776599"/>
            </a:xfrm>
          </p:grpSpPr>
          <p:pic>
            <p:nvPicPr>
              <p:cNvPr id="39" name="Picture 38" descr="A picture containing circle, graphics&#10;&#10;Description automatically generated">
                <a:extLst>
                  <a:ext uri="{FF2B5EF4-FFF2-40B4-BE49-F238E27FC236}">
                    <a16:creationId xmlns:a16="http://schemas.microsoft.com/office/drawing/2014/main" id="{D8250AE7-977F-CDC0-22F2-090C093FE9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37029" y="-330888"/>
                <a:ext cx="2743200" cy="2743200"/>
              </a:xfrm>
              <a:prstGeom prst="rect">
                <a:avLst/>
              </a:prstGeom>
            </p:spPr>
          </p:pic>
          <p:sp>
            <p:nvSpPr>
              <p:cNvPr id="41" name="Oval 40">
                <a:extLst>
                  <a:ext uri="{FF2B5EF4-FFF2-40B4-BE49-F238E27FC236}">
                    <a16:creationId xmlns:a16="http://schemas.microsoft.com/office/drawing/2014/main" id="{487653D1-627C-C359-1B66-F95D84F06E9A}"/>
                  </a:ext>
                </a:extLst>
              </p:cNvPr>
              <p:cNvSpPr/>
              <p:nvPr/>
            </p:nvSpPr>
            <p:spPr>
              <a:xfrm>
                <a:off x="25837029" y="-364287"/>
                <a:ext cx="2743200" cy="27432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OTA</a:t>
                </a:r>
              </a:p>
            </p:txBody>
          </p:sp>
        </p:grpSp>
        <p:grpSp>
          <p:nvGrpSpPr>
            <p:cNvPr id="40" name="Group 39">
              <a:extLst>
                <a:ext uri="{FF2B5EF4-FFF2-40B4-BE49-F238E27FC236}">
                  <a16:creationId xmlns:a16="http://schemas.microsoft.com/office/drawing/2014/main" id="{3D6188E2-082C-9C52-90EE-F208DD29BF95}"/>
                </a:ext>
              </a:extLst>
            </p:cNvPr>
            <p:cNvGrpSpPr/>
            <p:nvPr/>
          </p:nvGrpSpPr>
          <p:grpSpPr>
            <a:xfrm>
              <a:off x="25805131" y="7909432"/>
              <a:ext cx="2767814" cy="2762274"/>
              <a:chOff x="25805131" y="7909432"/>
              <a:chExt cx="2767814" cy="2762274"/>
            </a:xfrm>
          </p:grpSpPr>
          <p:pic>
            <p:nvPicPr>
              <p:cNvPr id="42" name="Picture 41" descr="A picture containing circle, graphics, colorfulness, screenshot&#10;&#10;Description automatically generated">
                <a:extLst>
                  <a:ext uri="{FF2B5EF4-FFF2-40B4-BE49-F238E27FC236}">
                    <a16:creationId xmlns:a16="http://schemas.microsoft.com/office/drawing/2014/main" id="{5CE79C13-B646-6480-FEA3-CC2F1CA87A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05131" y="7928506"/>
                <a:ext cx="2743200" cy="2743200"/>
              </a:xfrm>
              <a:prstGeom prst="rect">
                <a:avLst/>
              </a:prstGeom>
            </p:spPr>
          </p:pic>
          <p:sp>
            <p:nvSpPr>
              <p:cNvPr id="43" name="Oval 42">
                <a:extLst>
                  <a:ext uri="{FF2B5EF4-FFF2-40B4-BE49-F238E27FC236}">
                    <a16:creationId xmlns:a16="http://schemas.microsoft.com/office/drawing/2014/main" id="{A34A05F5-C88D-ECEB-7151-589B3B8F7736}"/>
                  </a:ext>
                </a:extLst>
              </p:cNvPr>
              <p:cNvSpPr/>
              <p:nvPr/>
            </p:nvSpPr>
            <p:spPr>
              <a:xfrm>
                <a:off x="25829745" y="7909432"/>
                <a:ext cx="2743200" cy="27432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HCM</a:t>
                </a:r>
              </a:p>
            </p:txBody>
          </p:sp>
        </p:grpSp>
        <p:grpSp>
          <p:nvGrpSpPr>
            <p:cNvPr id="22" name="Group 21">
              <a:extLst>
                <a:ext uri="{FF2B5EF4-FFF2-40B4-BE49-F238E27FC236}">
                  <a16:creationId xmlns:a16="http://schemas.microsoft.com/office/drawing/2014/main" id="{872F1BC0-93E7-63EF-6634-FEF4ADED7B08}"/>
                </a:ext>
              </a:extLst>
            </p:cNvPr>
            <p:cNvGrpSpPr/>
            <p:nvPr/>
          </p:nvGrpSpPr>
          <p:grpSpPr>
            <a:xfrm>
              <a:off x="19372766" y="13053934"/>
              <a:ext cx="2743200" cy="2743200"/>
              <a:chOff x="19372766" y="13053934"/>
              <a:chExt cx="2743200" cy="2743200"/>
            </a:xfrm>
          </p:grpSpPr>
          <p:pic>
            <p:nvPicPr>
              <p:cNvPr id="44" name="Picture 43" descr="A blue and green planet&#10;&#10;Description automatically generated with low confidence">
                <a:extLst>
                  <a:ext uri="{FF2B5EF4-FFF2-40B4-BE49-F238E27FC236}">
                    <a16:creationId xmlns:a16="http://schemas.microsoft.com/office/drawing/2014/main" id="{49F1748F-EBF5-4BD4-FC7F-52B194D398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72766" y="13053934"/>
                <a:ext cx="2743200" cy="2743200"/>
              </a:xfrm>
              <a:prstGeom prst="rect">
                <a:avLst/>
              </a:prstGeom>
            </p:spPr>
          </p:pic>
          <p:sp>
            <p:nvSpPr>
              <p:cNvPr id="45" name="Oval 44">
                <a:extLst>
                  <a:ext uri="{FF2B5EF4-FFF2-40B4-BE49-F238E27FC236}">
                    <a16:creationId xmlns:a16="http://schemas.microsoft.com/office/drawing/2014/main" id="{DB84E552-F6C8-E2E0-2388-FBE9F7887A8B}"/>
                  </a:ext>
                </a:extLst>
              </p:cNvPr>
              <p:cNvSpPr/>
              <p:nvPr/>
            </p:nvSpPr>
            <p:spPr>
              <a:xfrm>
                <a:off x="19372766" y="13053934"/>
                <a:ext cx="2743200" cy="2743200"/>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GDS</a:t>
                </a:r>
              </a:p>
            </p:txBody>
          </p:sp>
        </p:grpSp>
      </p:grpSp>
    </p:spTree>
    <p:extLst>
      <p:ext uri="{BB962C8B-B14F-4D97-AF65-F5344CB8AC3E}">
        <p14:creationId xmlns:p14="http://schemas.microsoft.com/office/powerpoint/2010/main" val="41678477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Content Placeholder 1">
            <a:extLst>
              <a:ext uri="{FF2B5EF4-FFF2-40B4-BE49-F238E27FC236}">
                <a16:creationId xmlns:a16="http://schemas.microsoft.com/office/drawing/2014/main" id="{6CEC1F95-D769-9C62-8458-43F05940386C}"/>
              </a:ext>
            </a:extLst>
          </p:cNvPr>
          <p:cNvSpPr txBox="1">
            <a:spLocks/>
          </p:cNvSpPr>
          <p:nvPr/>
        </p:nvSpPr>
        <p:spPr>
          <a:xfrm>
            <a:off x="5062933" y="1921622"/>
            <a:ext cx="2971800" cy="2971800"/>
          </a:xfrm>
          <a:prstGeom prst="rect">
            <a:avLst/>
          </a:prstGeom>
          <a:solidFill>
            <a:schemeClr val="bg1"/>
          </a:solidFill>
          <a:ln w="38100">
            <a:solidFill>
              <a:schemeClr val="tx1"/>
            </a:solidFill>
          </a:ln>
          <a:effectLst>
            <a:outerShdw dist="127000" dir="8100000" algn="tr" rotWithShape="0">
              <a:prstClr val="black"/>
            </a:outerShdw>
          </a:effectLst>
        </p:spPr>
        <p:txBody>
          <a:bodyPr vert="horz" wrap="square" lIns="182880" tIns="365760" rIns="182880" bIns="731520" rtlCol="0" anchor="b" anchorCtr="0">
            <a:no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uptime</a:t>
            </a:r>
          </a:p>
        </p:txBody>
      </p:sp>
      <p:sp>
        <p:nvSpPr>
          <p:cNvPr id="50" name="Content Placeholder 1">
            <a:extLst>
              <a:ext uri="{FF2B5EF4-FFF2-40B4-BE49-F238E27FC236}">
                <a16:creationId xmlns:a16="http://schemas.microsoft.com/office/drawing/2014/main" id="{E267A471-0329-D3DD-705C-F58C36459565}"/>
              </a:ext>
            </a:extLst>
          </p:cNvPr>
          <p:cNvSpPr txBox="1">
            <a:spLocks/>
          </p:cNvSpPr>
          <p:nvPr/>
        </p:nvSpPr>
        <p:spPr>
          <a:xfrm>
            <a:off x="1324767" y="1934322"/>
            <a:ext cx="2971800" cy="2971800"/>
          </a:xfrm>
          <a:prstGeom prst="rect">
            <a:avLst/>
          </a:prstGeom>
          <a:solidFill>
            <a:schemeClr val="bg1"/>
          </a:solidFill>
          <a:ln w="38100">
            <a:solidFill>
              <a:schemeClr val="tx1"/>
            </a:solidFill>
          </a:ln>
          <a:effectLst>
            <a:outerShdw dist="127000" dir="8100000" algn="tr" rotWithShape="0">
              <a:prstClr val="black"/>
            </a:outerShdw>
          </a:effectLst>
        </p:spPr>
        <p:txBody>
          <a:bodyPr vert="horz" wrap="square" lIns="182880" tIns="365760" rIns="182880" bIns="548640" rtlCol="0" anchor="b" anchorCtr="0">
            <a:no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transactions</a:t>
            </a:r>
            <a:b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b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per minute</a:t>
            </a:r>
            <a:endPar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sp>
        <p:nvSpPr>
          <p:cNvPr id="51" name="Content Placeholder 1">
            <a:extLst>
              <a:ext uri="{FF2B5EF4-FFF2-40B4-BE49-F238E27FC236}">
                <a16:creationId xmlns:a16="http://schemas.microsoft.com/office/drawing/2014/main" id="{DD699169-B6C6-06FF-A780-3B299EC8A71E}"/>
              </a:ext>
            </a:extLst>
          </p:cNvPr>
          <p:cNvSpPr txBox="1">
            <a:spLocks/>
          </p:cNvSpPr>
          <p:nvPr/>
        </p:nvSpPr>
        <p:spPr>
          <a:xfrm>
            <a:off x="5062933" y="6110661"/>
            <a:ext cx="2971800" cy="2971800"/>
          </a:xfrm>
          <a:prstGeom prst="rect">
            <a:avLst/>
          </a:prstGeom>
          <a:solidFill>
            <a:schemeClr val="bg1"/>
          </a:solidFill>
          <a:ln w="38100">
            <a:solidFill>
              <a:schemeClr val="tx1"/>
            </a:solidFill>
          </a:ln>
          <a:effectLst>
            <a:outerShdw dist="127000" dir="8100000" algn="tr" rotWithShape="0">
              <a:prstClr val="black"/>
            </a:outerShdw>
          </a:effectLst>
        </p:spPr>
        <p:txBody>
          <a:bodyPr vert="horz" wrap="square" lIns="182880" tIns="365760" rIns="182880" bIns="548640" rtlCol="0" anchor="b" anchorCtr="0">
            <a:no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NYSE</a:t>
            </a:r>
            <a:b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b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volume</a:t>
            </a:r>
          </a:p>
        </p:txBody>
      </p:sp>
      <p:sp>
        <p:nvSpPr>
          <p:cNvPr id="52" name="Content Placeholder 1">
            <a:extLst>
              <a:ext uri="{FF2B5EF4-FFF2-40B4-BE49-F238E27FC236}">
                <a16:creationId xmlns:a16="http://schemas.microsoft.com/office/drawing/2014/main" id="{E31025B7-9BDE-BEE1-2D11-BDBF674B228C}"/>
              </a:ext>
            </a:extLst>
          </p:cNvPr>
          <p:cNvSpPr txBox="1">
            <a:spLocks/>
          </p:cNvSpPr>
          <p:nvPr/>
        </p:nvSpPr>
        <p:spPr>
          <a:xfrm>
            <a:off x="1324767" y="6110661"/>
            <a:ext cx="2971800" cy="2971800"/>
          </a:xfrm>
          <a:prstGeom prst="rect">
            <a:avLst/>
          </a:prstGeom>
          <a:solidFill>
            <a:schemeClr val="bg1"/>
          </a:solidFill>
          <a:ln w="38100">
            <a:solidFill>
              <a:schemeClr val="tx1"/>
            </a:solidFill>
          </a:ln>
          <a:effectLst>
            <a:outerShdw dist="127000" dir="8100000" algn="tr" rotWithShape="0">
              <a:prstClr val="black"/>
            </a:outerShdw>
          </a:effectLst>
        </p:spPr>
        <p:txBody>
          <a:bodyPr vert="horz" wrap="square" lIns="182880" tIns="365760" rIns="182880" bIns="548640" rtlCol="0" anchor="b" anchorCtr="0">
            <a:no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a:t>
            </a:r>
            <a:r>
              <a:rPr kumimoji="0" lang="en-US" sz="32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nnua</a:t>
            </a:r>
            <a:r>
              <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l transactions</a:t>
            </a:r>
            <a:endParaRPr kumimoji="0" lang="en-US" sz="32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endParaRPr>
          </a:p>
        </p:txBody>
      </p:sp>
      <p:pic>
        <p:nvPicPr>
          <p:cNvPr id="53" name="Picture 52">
            <a:extLst>
              <a:ext uri="{FF2B5EF4-FFF2-40B4-BE49-F238E27FC236}">
                <a16:creationId xmlns:a16="http://schemas.microsoft.com/office/drawing/2014/main" id="{42596F9C-D9AD-9D6B-674F-FB8B2EE444F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53999" y="1133574"/>
            <a:ext cx="5257725" cy="1832238"/>
          </a:xfrm>
          <a:prstGeom prst="rect">
            <a:avLst/>
          </a:prstGeom>
        </p:spPr>
      </p:pic>
      <p:pic>
        <p:nvPicPr>
          <p:cNvPr id="54" name="Picture 53" descr="A picture containing graphics, font, graphic design, logo&#10;&#10;Description automatically generated">
            <a:extLst>
              <a:ext uri="{FF2B5EF4-FFF2-40B4-BE49-F238E27FC236}">
                <a16:creationId xmlns:a16="http://schemas.microsoft.com/office/drawing/2014/main" id="{74BCEEC8-4A6E-BA76-EA20-12AFCC8023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986" y="1133574"/>
            <a:ext cx="3611367" cy="1832238"/>
          </a:xfrm>
          <a:prstGeom prst="rect">
            <a:avLst/>
          </a:prstGeom>
        </p:spPr>
      </p:pic>
      <p:pic>
        <p:nvPicPr>
          <p:cNvPr id="55" name="Picture 54" descr="A picture containing graphics, font, graphic design, symbol&#10;&#10;Description automatically generated">
            <a:extLst>
              <a:ext uri="{FF2B5EF4-FFF2-40B4-BE49-F238E27FC236}">
                <a16:creationId xmlns:a16="http://schemas.microsoft.com/office/drawing/2014/main" id="{42D088B5-F612-2FB7-5A57-DE2D80F577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4114" y="5257211"/>
            <a:ext cx="2165372" cy="1832238"/>
          </a:xfrm>
          <a:prstGeom prst="rect">
            <a:avLst/>
          </a:prstGeom>
        </p:spPr>
      </p:pic>
      <p:pic>
        <p:nvPicPr>
          <p:cNvPr id="56" name="Picture 55" descr="A picture containing graphics, font, logo, graphic design&#10;&#10;Description automatically generated">
            <a:extLst>
              <a:ext uri="{FF2B5EF4-FFF2-40B4-BE49-F238E27FC236}">
                <a16:creationId xmlns:a16="http://schemas.microsoft.com/office/drawing/2014/main" id="{86DE50B4-C749-F183-878E-5CE23FBDBF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1472" y="5257210"/>
            <a:ext cx="3435447" cy="1832238"/>
          </a:xfrm>
          <a:prstGeom prst="rect">
            <a:avLst/>
          </a:prstGeom>
        </p:spPr>
      </p:pic>
      <p:grpSp>
        <p:nvGrpSpPr>
          <p:cNvPr id="58" name="Group 57">
            <a:extLst>
              <a:ext uri="{FF2B5EF4-FFF2-40B4-BE49-F238E27FC236}">
                <a16:creationId xmlns:a16="http://schemas.microsoft.com/office/drawing/2014/main" id="{D210E676-2BAC-6368-E732-97E44B878702}"/>
              </a:ext>
            </a:extLst>
          </p:cNvPr>
          <p:cNvGrpSpPr/>
          <p:nvPr/>
        </p:nvGrpSpPr>
        <p:grpSpPr>
          <a:xfrm>
            <a:off x="9144000" y="1010353"/>
            <a:ext cx="8266294" cy="8266294"/>
            <a:chOff x="9144000" y="1010353"/>
            <a:chExt cx="8266294" cy="8266294"/>
          </a:xfrm>
        </p:grpSpPr>
        <p:grpSp>
          <p:nvGrpSpPr>
            <p:cNvPr id="46" name="Group 45">
              <a:extLst>
                <a:ext uri="{FF2B5EF4-FFF2-40B4-BE49-F238E27FC236}">
                  <a16:creationId xmlns:a16="http://schemas.microsoft.com/office/drawing/2014/main" id="{CDDB826F-1A43-218F-9C2A-57021E4281AE}"/>
                </a:ext>
              </a:extLst>
            </p:cNvPr>
            <p:cNvGrpSpPr/>
            <p:nvPr/>
          </p:nvGrpSpPr>
          <p:grpSpPr>
            <a:xfrm>
              <a:off x="9144000" y="1010353"/>
              <a:ext cx="8266294" cy="8266294"/>
              <a:chOff x="7749813" y="3765941"/>
              <a:chExt cx="2743200" cy="2743200"/>
            </a:xfrm>
          </p:grpSpPr>
          <p:pic>
            <p:nvPicPr>
              <p:cNvPr id="17" name="Picture 16" descr="A picture containing circle, amber, orange, colorfulness&#10;&#10;Description automatically generated">
                <a:extLst>
                  <a:ext uri="{FF2B5EF4-FFF2-40B4-BE49-F238E27FC236}">
                    <a16:creationId xmlns:a16="http://schemas.microsoft.com/office/drawing/2014/main" id="{F14E7402-2DA2-345D-5E17-28BC8C7A08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9813" y="3765941"/>
                <a:ext cx="2743200" cy="2743200"/>
              </a:xfrm>
              <a:prstGeom prst="rect">
                <a:avLst/>
              </a:prstGeom>
            </p:spPr>
          </p:pic>
          <p:pic>
            <p:nvPicPr>
              <p:cNvPr id="35" name="Picture 34" descr="A white text on a black background&#10;&#10;Description automatically generated with low confidence">
                <a:extLst>
                  <a:ext uri="{FF2B5EF4-FFF2-40B4-BE49-F238E27FC236}">
                    <a16:creationId xmlns:a16="http://schemas.microsoft.com/office/drawing/2014/main" id="{53EEFFAC-7538-D3C9-4D9C-197A661E86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5210" y="4646463"/>
                <a:ext cx="1972405" cy="602679"/>
              </a:xfrm>
              <a:prstGeom prst="rect">
                <a:avLst/>
              </a:prstGeom>
            </p:spPr>
          </p:pic>
        </p:grpSp>
        <p:sp>
          <p:nvSpPr>
            <p:cNvPr id="57" name="Content Placeholder 1">
              <a:extLst>
                <a:ext uri="{FF2B5EF4-FFF2-40B4-BE49-F238E27FC236}">
                  <a16:creationId xmlns:a16="http://schemas.microsoft.com/office/drawing/2014/main" id="{625FF60E-831E-01B8-D193-F023E2A45711}"/>
                </a:ext>
              </a:extLst>
            </p:cNvPr>
            <p:cNvSpPr txBox="1">
              <a:spLocks/>
            </p:cNvSpPr>
            <p:nvPr/>
          </p:nvSpPr>
          <p:spPr>
            <a:xfrm>
              <a:off x="9144000" y="5346896"/>
              <a:ext cx="8266294" cy="2031325"/>
            </a:xfrm>
            <a:prstGeom prst="rect">
              <a:avLst/>
            </a:prstGeom>
            <a:noFill/>
            <a:ln w="38100">
              <a:noFill/>
            </a:ln>
            <a:effectLst/>
          </p:spPr>
          <p:txBody>
            <a:bodyPr wrap="square" lIns="91440" tIns="91440" rIns="91440" bIns="9144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2000" b="1" i="0" u="none" strike="noStrike" kern="1200" cap="none" spc="0" normalizeH="0" baseline="0" noProof="0" dirty="0">
                  <a:ln>
                    <a:noFill/>
                  </a:ln>
                  <a:solidFill>
                    <a:srgbClr val="F5F5F5"/>
                  </a:solidFill>
                  <a:effectLst/>
                  <a:uLnTx/>
                  <a:uFillTx/>
                  <a:latin typeface="AvenirNext LT Pro Regular" panose="020B0704020202020204" pitchFamily="34" charset="0"/>
                  <a:ea typeface="+mn-ea"/>
                  <a:cs typeface="+mn-cs"/>
                </a:rPr>
                <a:t>Platform</a:t>
              </a:r>
              <a:endParaRPr kumimoji="0" lang="en-US" sz="1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8386904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Integrate</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1</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3" name="Group 2">
            <a:extLst>
              <a:ext uri="{FF2B5EF4-FFF2-40B4-BE49-F238E27FC236}">
                <a16:creationId xmlns:a16="http://schemas.microsoft.com/office/drawing/2014/main" id="{FA42F7B8-FA98-AF8C-BA95-7AA400ABDB90}"/>
              </a:ext>
            </a:extLst>
          </p:cNvPr>
          <p:cNvGrpSpPr/>
          <p:nvPr/>
        </p:nvGrpSpPr>
        <p:grpSpPr>
          <a:xfrm>
            <a:off x="-2" y="7102069"/>
            <a:ext cx="8092947" cy="2905153"/>
            <a:chOff x="-2" y="7102069"/>
            <a:chExt cx="8092947" cy="2905153"/>
          </a:xfrm>
        </p:grpSpPr>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7" cy="2905153"/>
              <a:chOff x="-2" y="7102069"/>
              <a:chExt cx="8092947"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8"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cxnSp>
          <p:nvCxnSpPr>
            <p:cNvPr id="8" name="Straight Connector 7">
              <a:extLst>
                <a:ext uri="{FF2B5EF4-FFF2-40B4-BE49-F238E27FC236}">
                  <a16:creationId xmlns:a16="http://schemas.microsoft.com/office/drawing/2014/main" id="{BE575AC0-B458-7309-18D1-BD48F17D22F4}"/>
                </a:ext>
              </a:extLst>
            </p:cNvPr>
            <p:cNvCxnSpPr>
              <a:cxnSpLocks/>
            </p:cNvCxnSpPr>
            <p:nvPr/>
          </p:nvCxnSpPr>
          <p:spPr>
            <a:xfrm>
              <a:off x="-2" y="7110536"/>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122558"/>
              <a:gd name="adj4" fmla="val -48420"/>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APIs</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Seamlessly integrate with existing CRM, ERP, eCommerce, GDS, PSS, HCM, CX, and </a:t>
            </a:r>
            <a:r>
              <a:rPr kumimoji="0" lang="en-US" sz="40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MarTech</a:t>
            </a: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 stacks with real-time low-code and no-code reconfiguration</a:t>
            </a:r>
          </a:p>
        </p:txBody>
      </p:sp>
    </p:spTree>
    <p:extLst>
      <p:ext uri="{BB962C8B-B14F-4D97-AF65-F5344CB8AC3E}">
        <p14:creationId xmlns:p14="http://schemas.microsoft.com/office/powerpoint/2010/main" val="2189229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42BDCF1E-7E99-28AB-16F5-17D961E0A8B2}"/>
              </a:ext>
            </a:extLst>
          </p:cNvPr>
          <p:cNvPicPr>
            <a:picLocks noChangeAspect="1"/>
          </p:cNvPicPr>
          <p:nvPr/>
        </p:nvPicPr>
        <p:blipFill rotWithShape="1">
          <a:blip r:embed="rId3">
            <a:extLst>
              <a:ext uri="{28A0092B-C50C-407E-A947-70E740481C1C}">
                <a14:useLocalDpi xmlns:a14="http://schemas.microsoft.com/office/drawing/2010/main" val="0"/>
              </a:ext>
            </a:extLst>
          </a:blip>
          <a:srcRect t="20250" b="23550"/>
          <a:stretch/>
        </p:blipFill>
        <p:spPr>
          <a:xfrm>
            <a:off x="0" y="0"/>
            <a:ext cx="18304328" cy="10287000"/>
          </a:xfrm>
          <a:prstGeom prst="rect">
            <a:avLst/>
          </a:prstGeom>
          <a:ln w="152400">
            <a:solidFill>
              <a:schemeClr val="bg1"/>
            </a:solidFill>
          </a:ln>
        </p:spPr>
      </p:pic>
    </p:spTree>
    <p:extLst>
      <p:ext uri="{BB962C8B-B14F-4D97-AF65-F5344CB8AC3E}">
        <p14:creationId xmlns:p14="http://schemas.microsoft.com/office/powerpoint/2010/main" val="449246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Integrate</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1</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7" cy="2905153"/>
            <a:chOff x="-2" y="7102069"/>
            <a:chExt cx="8092947"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8"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cxnSp>
        <p:nvCxnSpPr>
          <p:cNvPr id="8" name="Straight Connector 7">
            <a:extLst>
              <a:ext uri="{FF2B5EF4-FFF2-40B4-BE49-F238E27FC236}">
                <a16:creationId xmlns:a16="http://schemas.microsoft.com/office/drawing/2014/main" id="{BE575AC0-B458-7309-18D1-BD48F17D22F4}"/>
              </a:ext>
            </a:extLst>
          </p:cNvPr>
          <p:cNvCxnSpPr>
            <a:cxnSpLocks/>
          </p:cNvCxnSpPr>
          <p:nvPr/>
        </p:nvCxnSpPr>
        <p:spPr>
          <a:xfrm>
            <a:off x="-2" y="7110536"/>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122558"/>
              <a:gd name="adj4" fmla="val -48420"/>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ETL Connectors</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Efficiently extract data from structured and unstructured sources, such as relational databases, NoSQL databases, APIs, and flat files</a:t>
            </a:r>
          </a:p>
        </p:txBody>
      </p:sp>
    </p:spTree>
    <p:extLst>
      <p:ext uri="{BB962C8B-B14F-4D97-AF65-F5344CB8AC3E}">
        <p14:creationId xmlns:p14="http://schemas.microsoft.com/office/powerpoint/2010/main" val="1596757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Resilience</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2</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71A97E51-3B7D-C944-BC33-399A750EFA6F}"/>
              </a:ext>
            </a:extLst>
          </p:cNvPr>
          <p:cNvGrpSpPr/>
          <p:nvPr/>
        </p:nvGrpSpPr>
        <p:grpSpPr>
          <a:xfrm>
            <a:off x="-2" y="6460083"/>
            <a:ext cx="7871180" cy="2794270"/>
            <a:chOff x="-2" y="6460083"/>
            <a:chExt cx="7871180" cy="2794270"/>
          </a:xfrm>
        </p:grpSpPr>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0" cy="2794270"/>
              <a:chOff x="-2" y="6460083"/>
              <a:chExt cx="7871180" cy="2794270"/>
            </a:xfrm>
          </p:grpSpPr>
          <p:pic>
            <p:nvPicPr>
              <p:cNvPr id="7" name="Picture 6">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657597" y="6460083"/>
                <a:ext cx="4213581"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cxnSp>
          <p:nvCxnSpPr>
            <p:cNvPr id="3" name="Straight Connector 2">
              <a:extLst>
                <a:ext uri="{FF2B5EF4-FFF2-40B4-BE49-F238E27FC236}">
                  <a16:creationId xmlns:a16="http://schemas.microsoft.com/office/drawing/2014/main" id="{9E9EE883-4BE4-F498-8E48-AC4734C4CDDC}"/>
                </a:ext>
              </a:extLst>
            </p:cNvPr>
            <p:cNvCxnSpPr>
              <a:cxnSpLocks/>
            </p:cNvCxnSpPr>
            <p:nvPr/>
          </p:nvCxnSpPr>
          <p:spPr>
            <a:xfrm>
              <a:off x="-2" y="6479133"/>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107786"/>
              <a:gd name="adj4" fmla="val -48211"/>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System Resilience</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Extreme scalability, high reliability, internal observability, high performance and efficiency, and near 100% availability with full redundancy</a:t>
            </a:r>
          </a:p>
        </p:txBody>
      </p:sp>
    </p:spTree>
    <p:extLst>
      <p:ext uri="{BB962C8B-B14F-4D97-AF65-F5344CB8AC3E}">
        <p14:creationId xmlns:p14="http://schemas.microsoft.com/office/powerpoint/2010/main" val="3414360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a:t>
            </a:r>
            <a:r>
              <a:rPr kumimoji="0" lang="en-US" sz="3600" b="1" i="0" u="none" strike="noStrike" kern="1200" cap="none" spc="0" normalizeH="0" baseline="0" noProof="0" dirty="0" err="1">
                <a:ln>
                  <a:noFill/>
                </a:ln>
                <a:solidFill>
                  <a:srgbClr val="FFFFFF"/>
                </a:solidFill>
                <a:effectLst/>
                <a:uLnTx/>
                <a:uFillTx/>
                <a:latin typeface="Comic Sans MS" panose="030F0902030302020204" pitchFamily="66" charset="0"/>
                <a:ea typeface="+mn-ea"/>
                <a:cs typeface="Arial" panose="020B0604020202020204" pitchFamily="34" charset="0"/>
              </a:rPr>
              <a:t>Datacore</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3</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E8D90DC6-28DD-91FF-9735-05925F3D47BD}"/>
              </a:ext>
            </a:extLst>
          </p:cNvPr>
          <p:cNvGrpSpPr/>
          <p:nvPr/>
        </p:nvGrpSpPr>
        <p:grpSpPr>
          <a:xfrm>
            <a:off x="-2" y="5803949"/>
            <a:ext cx="7649412" cy="2683386"/>
            <a:chOff x="-2" y="5803949"/>
            <a:chExt cx="7649412" cy="2683386"/>
          </a:xfrm>
        </p:grpSpPr>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2" cy="2683386"/>
              <a:chOff x="-2" y="5803949"/>
              <a:chExt cx="7649412" cy="2683386"/>
            </a:xfrm>
          </p:grpSpPr>
          <p:pic>
            <p:nvPicPr>
              <p:cNvPr id="13" name="Picture 12">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657597" y="5803949"/>
                <a:ext cx="3991813"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cxnSp>
          <p:nvCxnSpPr>
            <p:cNvPr id="3" name="Straight Connector 2">
              <a:extLst>
                <a:ext uri="{FF2B5EF4-FFF2-40B4-BE49-F238E27FC236}">
                  <a16:creationId xmlns:a16="http://schemas.microsoft.com/office/drawing/2014/main" id="{C7D6B8A8-47F9-8F6D-D060-7C09AC017D36}"/>
                </a:ext>
              </a:extLst>
            </p:cNvPr>
            <p:cNvCxnSpPr>
              <a:cxnSpLocks/>
            </p:cNvCxnSpPr>
            <p:nvPr/>
          </p:nvCxnSpPr>
          <p:spPr>
            <a:xfrm>
              <a:off x="-2" y="5822999"/>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800564"/>
            <a:ext cx="9144000" cy="3939027"/>
          </a:xfrm>
          <a:prstGeom prst="borderCallout1">
            <a:avLst>
              <a:gd name="adj1" fmla="val 15439"/>
              <a:gd name="adj2" fmla="val -193"/>
              <a:gd name="adj3" fmla="val 110033"/>
              <a:gd name="adj4" fmla="val -47378"/>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Common </a:t>
            </a:r>
            <a:r>
              <a:rPr kumimoji="0" lang="en-US" sz="4800" b="1"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Unified prediction + optimization data model which works across multiple data types and industries</a:t>
            </a:r>
          </a:p>
        </p:txBody>
      </p:sp>
    </p:spTree>
    <p:extLst>
      <p:ext uri="{BB962C8B-B14F-4D97-AF65-F5344CB8AC3E}">
        <p14:creationId xmlns:p14="http://schemas.microsoft.com/office/powerpoint/2010/main" val="12062607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Protect</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4</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21FBFF37-BA5F-9CC3-DE79-CBEB5C5C9E45}"/>
              </a:ext>
            </a:extLst>
          </p:cNvPr>
          <p:cNvGrpSpPr/>
          <p:nvPr/>
        </p:nvGrpSpPr>
        <p:grpSpPr>
          <a:xfrm>
            <a:off x="-2" y="5151658"/>
            <a:ext cx="7427645" cy="2572502"/>
            <a:chOff x="-2" y="5151658"/>
            <a:chExt cx="7427645" cy="2572502"/>
          </a:xfrm>
        </p:grpSpPr>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5" cy="2572502"/>
              <a:chOff x="-2" y="5151658"/>
              <a:chExt cx="7427645" cy="2572502"/>
            </a:xfrm>
          </p:grpSpPr>
          <p:pic>
            <p:nvPicPr>
              <p:cNvPr id="17" name="Picture 16">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657597" y="5151658"/>
                <a:ext cx="3770046"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cxnSp>
          <p:nvCxnSpPr>
            <p:cNvPr id="3" name="Straight Connector 2">
              <a:extLst>
                <a:ext uri="{FF2B5EF4-FFF2-40B4-BE49-F238E27FC236}">
                  <a16:creationId xmlns:a16="http://schemas.microsoft.com/office/drawing/2014/main" id="{0AD33D0A-CAA1-BEBD-72EC-4BD5E2AB89FA}"/>
                </a:ext>
              </a:extLst>
            </p:cNvPr>
            <p:cNvCxnSpPr>
              <a:cxnSpLocks/>
            </p:cNvCxnSpPr>
            <p:nvPr/>
          </p:nvCxnSpPr>
          <p:spPr>
            <a:xfrm>
              <a:off x="-2" y="5175594"/>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79649"/>
              <a:gd name="adj4" fmla="val -47378"/>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Governance</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Role-based access control, auditing &amp; tracking changes, reporting to enable managers to track operations and  ensure accountability</a:t>
            </a:r>
          </a:p>
        </p:txBody>
      </p:sp>
    </p:spTree>
    <p:extLst>
      <p:ext uri="{BB962C8B-B14F-4D97-AF65-F5344CB8AC3E}">
        <p14:creationId xmlns:p14="http://schemas.microsoft.com/office/powerpoint/2010/main" val="3786015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Protect</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4</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D55B4021-5D96-422F-1027-E143C39BCD6A}"/>
              </a:ext>
            </a:extLst>
          </p:cNvPr>
          <p:cNvGrpSpPr/>
          <p:nvPr/>
        </p:nvGrpSpPr>
        <p:grpSpPr>
          <a:xfrm>
            <a:off x="-2" y="5151658"/>
            <a:ext cx="7427645" cy="2572502"/>
            <a:chOff x="-2" y="5151658"/>
            <a:chExt cx="7427645" cy="2572502"/>
          </a:xfrm>
        </p:grpSpPr>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5" cy="2572502"/>
              <a:chOff x="-2" y="5151658"/>
              <a:chExt cx="7427645" cy="2572502"/>
            </a:xfrm>
          </p:grpSpPr>
          <p:pic>
            <p:nvPicPr>
              <p:cNvPr id="17" name="Picture 16">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657597" y="5151658"/>
                <a:ext cx="3770046"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cxnSp>
          <p:nvCxnSpPr>
            <p:cNvPr id="3" name="Straight Connector 2">
              <a:extLst>
                <a:ext uri="{FF2B5EF4-FFF2-40B4-BE49-F238E27FC236}">
                  <a16:creationId xmlns:a16="http://schemas.microsoft.com/office/drawing/2014/main" id="{0AD33D0A-CAA1-BEBD-72EC-4BD5E2AB89FA}"/>
                </a:ext>
              </a:extLst>
            </p:cNvPr>
            <p:cNvCxnSpPr>
              <a:cxnSpLocks/>
            </p:cNvCxnSpPr>
            <p:nvPr/>
          </p:nvCxnSpPr>
          <p:spPr>
            <a:xfrm>
              <a:off x="-2" y="5175594"/>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79649"/>
              <a:gd name="adj4" fmla="val -47378"/>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Security:</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Multi-layered defense in depth, encryption at rest and in transit, enables users to manage use provisioning and authentication, including Multi-factor Auth</a:t>
            </a:r>
          </a:p>
        </p:txBody>
      </p:sp>
    </p:spTree>
    <p:extLst>
      <p:ext uri="{BB962C8B-B14F-4D97-AF65-F5344CB8AC3E}">
        <p14:creationId xmlns:p14="http://schemas.microsoft.com/office/powerpoint/2010/main" val="358218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Protect</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4</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F21054CF-4C8A-909D-A546-820DC78011AC}"/>
              </a:ext>
            </a:extLst>
          </p:cNvPr>
          <p:cNvGrpSpPr/>
          <p:nvPr/>
        </p:nvGrpSpPr>
        <p:grpSpPr>
          <a:xfrm>
            <a:off x="-2" y="5151658"/>
            <a:ext cx="7427645" cy="2572502"/>
            <a:chOff x="-2" y="5151658"/>
            <a:chExt cx="7427645" cy="2572502"/>
          </a:xfrm>
        </p:grpSpPr>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5" cy="2572502"/>
              <a:chOff x="-2" y="5151658"/>
              <a:chExt cx="7427645" cy="2572502"/>
            </a:xfrm>
          </p:grpSpPr>
          <p:pic>
            <p:nvPicPr>
              <p:cNvPr id="17" name="Picture 16">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657597" y="5151658"/>
                <a:ext cx="3770046"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cxnSp>
          <p:nvCxnSpPr>
            <p:cNvPr id="3" name="Straight Connector 2">
              <a:extLst>
                <a:ext uri="{FF2B5EF4-FFF2-40B4-BE49-F238E27FC236}">
                  <a16:creationId xmlns:a16="http://schemas.microsoft.com/office/drawing/2014/main" id="{0AD33D0A-CAA1-BEBD-72EC-4BD5E2AB89FA}"/>
                </a:ext>
              </a:extLst>
            </p:cNvPr>
            <p:cNvCxnSpPr>
              <a:cxnSpLocks/>
            </p:cNvCxnSpPr>
            <p:nvPr/>
          </p:nvCxnSpPr>
          <p:spPr>
            <a:xfrm>
              <a:off x="-2" y="5175594"/>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2927"/>
            <a:ext cx="9144000" cy="5414303"/>
          </a:xfrm>
          <a:prstGeom prst="borderCallout1">
            <a:avLst>
              <a:gd name="adj1" fmla="val 15439"/>
              <a:gd name="adj2" fmla="val -193"/>
              <a:gd name="adj3" fmla="val 79649"/>
              <a:gd name="adj4" fmla="val -47378"/>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Privacy</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Fully compliant with General Data Protection Regulation (GDPR) and the California Privacy Rights Act (CPRA), including consent management functionality</a:t>
            </a:r>
            <a:endParaRPr kumimoji="0" lang="en-US" sz="4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5368053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Protect</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4</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DB645D66-21E4-31B7-DF36-AB5D41AD16F1}"/>
              </a:ext>
            </a:extLst>
          </p:cNvPr>
          <p:cNvGrpSpPr/>
          <p:nvPr/>
        </p:nvGrpSpPr>
        <p:grpSpPr>
          <a:xfrm>
            <a:off x="-2" y="5151658"/>
            <a:ext cx="7427645" cy="2572502"/>
            <a:chOff x="-2" y="5151658"/>
            <a:chExt cx="7427645" cy="2572502"/>
          </a:xfrm>
        </p:grpSpPr>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5" cy="2572502"/>
              <a:chOff x="-2" y="5151658"/>
              <a:chExt cx="7427645" cy="2572502"/>
            </a:xfrm>
          </p:grpSpPr>
          <p:pic>
            <p:nvPicPr>
              <p:cNvPr id="17" name="Picture 16">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657597" y="5151658"/>
                <a:ext cx="3770046"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cxnSp>
          <p:nvCxnSpPr>
            <p:cNvPr id="3" name="Straight Connector 2">
              <a:extLst>
                <a:ext uri="{FF2B5EF4-FFF2-40B4-BE49-F238E27FC236}">
                  <a16:creationId xmlns:a16="http://schemas.microsoft.com/office/drawing/2014/main" id="{0AD33D0A-CAA1-BEBD-72EC-4BD5E2AB89FA}"/>
                </a:ext>
              </a:extLst>
            </p:cNvPr>
            <p:cNvCxnSpPr>
              <a:cxnSpLocks/>
            </p:cNvCxnSpPr>
            <p:nvPr/>
          </p:nvCxnSpPr>
          <p:spPr>
            <a:xfrm>
              <a:off x="-2" y="5175594"/>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79649"/>
              <a:gd name="adj4" fmla="val -47378"/>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Compliance</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Supports industry-specific compliance standards and provides comprehensive reporting tools to assist in audit trails and evidence for compliance checks</a:t>
            </a:r>
          </a:p>
        </p:txBody>
      </p:sp>
    </p:spTree>
    <p:extLst>
      <p:ext uri="{BB962C8B-B14F-4D97-AF65-F5344CB8AC3E}">
        <p14:creationId xmlns:p14="http://schemas.microsoft.com/office/powerpoint/2010/main" val="605462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6" cy="2572502"/>
            <a:chOff x="-2" y="5151658"/>
            <a:chExt cx="7427646" cy="2572502"/>
          </a:xfrm>
        </p:grpSpPr>
        <p:pic>
          <p:nvPicPr>
            <p:cNvPr id="17" name="Picture 16" descr="A picture containing circle, screenshot, space, graphics&#10;&#10;Description automatically generated">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7597" y="5151658"/>
              <a:ext cx="3770047"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Predict</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5</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46C72C26-E3F8-A8D8-2AEA-46072050F82F}"/>
              </a:ext>
            </a:extLst>
          </p:cNvPr>
          <p:cNvGrpSpPr/>
          <p:nvPr/>
        </p:nvGrpSpPr>
        <p:grpSpPr>
          <a:xfrm>
            <a:off x="-2" y="4514292"/>
            <a:ext cx="7205877" cy="2461618"/>
            <a:chOff x="-2" y="4514292"/>
            <a:chExt cx="7205877" cy="2461618"/>
          </a:xfrm>
        </p:grpSpPr>
        <p:grpSp>
          <p:nvGrpSpPr>
            <p:cNvPr id="97" name="Group 96">
              <a:extLst>
                <a:ext uri="{FF2B5EF4-FFF2-40B4-BE49-F238E27FC236}">
                  <a16:creationId xmlns:a16="http://schemas.microsoft.com/office/drawing/2014/main" id="{D992E02C-A720-4873-8712-CFE5F0958B68}"/>
                </a:ext>
              </a:extLst>
            </p:cNvPr>
            <p:cNvGrpSpPr/>
            <p:nvPr/>
          </p:nvGrpSpPr>
          <p:grpSpPr>
            <a:xfrm>
              <a:off x="-2" y="4514292"/>
              <a:ext cx="7205877" cy="2461618"/>
              <a:chOff x="-2" y="4514292"/>
              <a:chExt cx="7205877" cy="2461618"/>
            </a:xfrm>
          </p:grpSpPr>
          <p:pic>
            <p:nvPicPr>
              <p:cNvPr id="21" name="Picture 20">
                <a:extLst>
                  <a:ext uri="{FF2B5EF4-FFF2-40B4-BE49-F238E27FC236}">
                    <a16:creationId xmlns:a16="http://schemas.microsoft.com/office/drawing/2014/main" id="{060DD7F2-33AD-E9D4-BE2A-723AB6D0DA4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3657597" y="4514292"/>
                <a:ext cx="3548278" cy="2461618"/>
              </a:xfrm>
              <a:prstGeom prst="rect">
                <a:avLst/>
              </a:prstGeom>
            </p:spPr>
          </p:pic>
          <p:sp>
            <p:nvSpPr>
              <p:cNvPr id="87" name="Rectangle 53">
                <a:extLst>
                  <a:ext uri="{FF2B5EF4-FFF2-40B4-BE49-F238E27FC236}">
                    <a16:creationId xmlns:a16="http://schemas.microsoft.com/office/drawing/2014/main" id="{C8E2FEE8-71BB-0245-2A57-B769D4EA88A9}"/>
                  </a:ext>
                </a:extLst>
              </p:cNvPr>
              <p:cNvSpPr/>
              <p:nvPr/>
            </p:nvSpPr>
            <p:spPr>
              <a:xfrm>
                <a:off x="-2" y="628961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Content Placeholder 1">
                <a:extLst>
                  <a:ext uri="{FF2B5EF4-FFF2-40B4-BE49-F238E27FC236}">
                    <a16:creationId xmlns:a16="http://schemas.microsoft.com/office/drawing/2014/main" id="{584B82C3-D4EB-F983-B9CC-C930DE24D507}"/>
                  </a:ext>
                </a:extLst>
              </p:cNvPr>
              <p:cNvSpPr txBox="1">
                <a:spLocks/>
              </p:cNvSpPr>
              <p:nvPr/>
            </p:nvSpPr>
            <p:spPr>
              <a:xfrm>
                <a:off x="457198" y="647258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5. PROS Predict</a:t>
                </a:r>
              </a:p>
            </p:txBody>
          </p:sp>
        </p:grpSp>
        <p:cxnSp>
          <p:nvCxnSpPr>
            <p:cNvPr id="3" name="Straight Connector 2">
              <a:extLst>
                <a:ext uri="{FF2B5EF4-FFF2-40B4-BE49-F238E27FC236}">
                  <a16:creationId xmlns:a16="http://schemas.microsoft.com/office/drawing/2014/main" id="{BEA36800-2C93-150A-6AB2-287FD41C9FE5}"/>
                </a:ext>
              </a:extLst>
            </p:cNvPr>
            <p:cNvCxnSpPr>
              <a:cxnSpLocks/>
            </p:cNvCxnSpPr>
            <p:nvPr/>
          </p:nvCxnSpPr>
          <p:spPr>
            <a:xfrm>
              <a:off x="-2" y="4538228"/>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65581"/>
              <a:gd name="adj4" fmla="val -47378"/>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Prediction</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Multiple types of AI technologies analyze your data to make predictions — algorithms can be chained to increase accuracy and are extensible by customers</a:t>
            </a:r>
          </a:p>
        </p:txBody>
      </p:sp>
    </p:spTree>
    <p:extLst>
      <p:ext uri="{BB962C8B-B14F-4D97-AF65-F5344CB8AC3E}">
        <p14:creationId xmlns:p14="http://schemas.microsoft.com/office/powerpoint/2010/main" val="1721592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6" cy="2572502"/>
            <a:chOff x="-2" y="5151658"/>
            <a:chExt cx="7427646" cy="2572502"/>
          </a:xfrm>
        </p:grpSpPr>
        <p:pic>
          <p:nvPicPr>
            <p:cNvPr id="17" name="Picture 16" descr="A picture containing circle, screenshot, space, graphics&#10;&#10;Description automatically generated">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7597" y="5151658"/>
              <a:ext cx="3770047"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grpSp>
        <p:nvGrpSpPr>
          <p:cNvPr id="97" name="Group 96">
            <a:extLst>
              <a:ext uri="{FF2B5EF4-FFF2-40B4-BE49-F238E27FC236}">
                <a16:creationId xmlns:a16="http://schemas.microsoft.com/office/drawing/2014/main" id="{D992E02C-A720-4873-8712-CFE5F0958B68}"/>
              </a:ext>
            </a:extLst>
          </p:cNvPr>
          <p:cNvGrpSpPr/>
          <p:nvPr/>
        </p:nvGrpSpPr>
        <p:grpSpPr>
          <a:xfrm>
            <a:off x="-2" y="4514292"/>
            <a:ext cx="7205878" cy="2461618"/>
            <a:chOff x="-2" y="4514292"/>
            <a:chExt cx="7205878" cy="2461618"/>
          </a:xfrm>
        </p:grpSpPr>
        <p:pic>
          <p:nvPicPr>
            <p:cNvPr id="21" name="Picture 20" descr="A picture containing circle, screenshot, space, graphics&#10;&#10;Description automatically generated">
              <a:extLst>
                <a:ext uri="{FF2B5EF4-FFF2-40B4-BE49-F238E27FC236}">
                  <a16:creationId xmlns:a16="http://schemas.microsoft.com/office/drawing/2014/main" id="{060DD7F2-33AD-E9D4-BE2A-723AB6D0D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57597" y="4514292"/>
              <a:ext cx="3548279" cy="2461618"/>
            </a:xfrm>
            <a:prstGeom prst="rect">
              <a:avLst/>
            </a:prstGeom>
          </p:spPr>
        </p:pic>
        <p:sp>
          <p:nvSpPr>
            <p:cNvPr id="87" name="Rectangle 53">
              <a:extLst>
                <a:ext uri="{FF2B5EF4-FFF2-40B4-BE49-F238E27FC236}">
                  <a16:creationId xmlns:a16="http://schemas.microsoft.com/office/drawing/2014/main" id="{C8E2FEE8-71BB-0245-2A57-B769D4EA88A9}"/>
                </a:ext>
              </a:extLst>
            </p:cNvPr>
            <p:cNvSpPr/>
            <p:nvPr/>
          </p:nvSpPr>
          <p:spPr>
            <a:xfrm>
              <a:off x="-2" y="628961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Content Placeholder 1">
              <a:extLst>
                <a:ext uri="{FF2B5EF4-FFF2-40B4-BE49-F238E27FC236}">
                  <a16:creationId xmlns:a16="http://schemas.microsoft.com/office/drawing/2014/main" id="{584B82C3-D4EB-F983-B9CC-C930DE24D507}"/>
                </a:ext>
              </a:extLst>
            </p:cNvPr>
            <p:cNvSpPr txBox="1">
              <a:spLocks/>
            </p:cNvSpPr>
            <p:nvPr/>
          </p:nvSpPr>
          <p:spPr>
            <a:xfrm>
              <a:off x="457198" y="647258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5. PROS Predict</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Optimize</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6</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1A5F6E1E-5932-498C-7FB0-08BD82A9FD88}"/>
              </a:ext>
            </a:extLst>
          </p:cNvPr>
          <p:cNvGrpSpPr/>
          <p:nvPr/>
        </p:nvGrpSpPr>
        <p:grpSpPr>
          <a:xfrm>
            <a:off x="-2" y="3880453"/>
            <a:ext cx="6984110" cy="2350735"/>
            <a:chOff x="-2" y="3880453"/>
            <a:chExt cx="6984110" cy="2350735"/>
          </a:xfrm>
        </p:grpSpPr>
        <p:grpSp>
          <p:nvGrpSpPr>
            <p:cNvPr id="96" name="Group 95">
              <a:extLst>
                <a:ext uri="{FF2B5EF4-FFF2-40B4-BE49-F238E27FC236}">
                  <a16:creationId xmlns:a16="http://schemas.microsoft.com/office/drawing/2014/main" id="{A8EF3DD7-8467-ECF6-EAA3-F1CDB759C220}"/>
                </a:ext>
              </a:extLst>
            </p:cNvPr>
            <p:cNvGrpSpPr/>
            <p:nvPr/>
          </p:nvGrpSpPr>
          <p:grpSpPr>
            <a:xfrm>
              <a:off x="-2" y="3880453"/>
              <a:ext cx="6984110" cy="2350735"/>
              <a:chOff x="-2" y="3880453"/>
              <a:chExt cx="6984110" cy="2350735"/>
            </a:xfrm>
          </p:grpSpPr>
          <p:pic>
            <p:nvPicPr>
              <p:cNvPr id="25" name="Picture 24">
                <a:extLst>
                  <a:ext uri="{FF2B5EF4-FFF2-40B4-BE49-F238E27FC236}">
                    <a16:creationId xmlns:a16="http://schemas.microsoft.com/office/drawing/2014/main" id="{8E8F68E8-826F-6EF8-EFA0-468A2FD88A3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3657597" y="3880453"/>
                <a:ext cx="3326511" cy="2350735"/>
              </a:xfrm>
              <a:prstGeom prst="rect">
                <a:avLst/>
              </a:prstGeom>
            </p:spPr>
          </p:pic>
          <p:sp>
            <p:nvSpPr>
              <p:cNvPr id="86" name="Rectangle 53">
                <a:extLst>
                  <a:ext uri="{FF2B5EF4-FFF2-40B4-BE49-F238E27FC236}">
                    <a16:creationId xmlns:a16="http://schemas.microsoft.com/office/drawing/2014/main" id="{496C8C02-F6B8-7A37-648F-92D05712DF67}"/>
                  </a:ext>
                </a:extLst>
              </p:cNvPr>
              <p:cNvSpPr/>
              <p:nvPr/>
            </p:nvSpPr>
            <p:spPr>
              <a:xfrm>
                <a:off x="-2" y="5544888"/>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Content Placeholder 1">
                <a:extLst>
                  <a:ext uri="{FF2B5EF4-FFF2-40B4-BE49-F238E27FC236}">
                    <a16:creationId xmlns:a16="http://schemas.microsoft.com/office/drawing/2014/main" id="{5BC39A84-0CC6-0F06-9DA8-ECD36A60EBF9}"/>
                  </a:ext>
                </a:extLst>
              </p:cNvPr>
              <p:cNvSpPr txBox="1">
                <a:spLocks/>
              </p:cNvSpPr>
              <p:nvPr/>
            </p:nvSpPr>
            <p:spPr>
              <a:xfrm>
                <a:off x="457198" y="572798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6. PROS Optimize</a:t>
                </a:r>
              </a:p>
            </p:txBody>
          </p:sp>
        </p:grpSp>
        <p:cxnSp>
          <p:nvCxnSpPr>
            <p:cNvPr id="3" name="Straight Connector 2">
              <a:extLst>
                <a:ext uri="{FF2B5EF4-FFF2-40B4-BE49-F238E27FC236}">
                  <a16:creationId xmlns:a16="http://schemas.microsoft.com/office/drawing/2014/main" id="{EF06E473-C182-68B7-C9B6-0235C9D04A47}"/>
                </a:ext>
              </a:extLst>
            </p:cNvPr>
            <p:cNvCxnSpPr>
              <a:cxnSpLocks/>
            </p:cNvCxnSpPr>
            <p:nvPr/>
          </p:nvCxnSpPr>
          <p:spPr>
            <a:xfrm>
              <a:off x="-2" y="3885339"/>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431232"/>
            <a:ext cx="9144000" cy="4677691"/>
          </a:xfrm>
          <a:prstGeom prst="borderCallout1">
            <a:avLst>
              <a:gd name="adj1" fmla="val 15439"/>
              <a:gd name="adj2" fmla="val -193"/>
              <a:gd name="adj3" fmla="val 51921"/>
              <a:gd name="adj4" fmla="val -47587"/>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Optimization</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Real-time implementation engine to dynamically adjust actual pricing and cost negotiations based on AI-powered predictions</a:t>
            </a:r>
          </a:p>
        </p:txBody>
      </p:sp>
    </p:spTree>
    <p:extLst>
      <p:ext uri="{BB962C8B-B14F-4D97-AF65-F5344CB8AC3E}">
        <p14:creationId xmlns:p14="http://schemas.microsoft.com/office/powerpoint/2010/main" val="2591799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6" cy="2572502"/>
            <a:chOff x="-2" y="5151658"/>
            <a:chExt cx="7427646" cy="2572502"/>
          </a:xfrm>
        </p:grpSpPr>
        <p:pic>
          <p:nvPicPr>
            <p:cNvPr id="17" name="Picture 16" descr="A picture containing circle, screenshot, space, graphics&#10;&#10;Description automatically generated">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7597" y="5151658"/>
              <a:ext cx="3770047"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grpSp>
        <p:nvGrpSpPr>
          <p:cNvPr id="97" name="Group 96">
            <a:extLst>
              <a:ext uri="{FF2B5EF4-FFF2-40B4-BE49-F238E27FC236}">
                <a16:creationId xmlns:a16="http://schemas.microsoft.com/office/drawing/2014/main" id="{D992E02C-A720-4873-8712-CFE5F0958B68}"/>
              </a:ext>
            </a:extLst>
          </p:cNvPr>
          <p:cNvGrpSpPr/>
          <p:nvPr/>
        </p:nvGrpSpPr>
        <p:grpSpPr>
          <a:xfrm>
            <a:off x="-2" y="4514292"/>
            <a:ext cx="7205878" cy="2461618"/>
            <a:chOff x="-2" y="4514292"/>
            <a:chExt cx="7205878" cy="2461618"/>
          </a:xfrm>
        </p:grpSpPr>
        <p:pic>
          <p:nvPicPr>
            <p:cNvPr id="21" name="Picture 20" descr="A picture containing circle, screenshot, space, graphics&#10;&#10;Description automatically generated">
              <a:extLst>
                <a:ext uri="{FF2B5EF4-FFF2-40B4-BE49-F238E27FC236}">
                  <a16:creationId xmlns:a16="http://schemas.microsoft.com/office/drawing/2014/main" id="{060DD7F2-33AD-E9D4-BE2A-723AB6D0D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57597" y="4514292"/>
              <a:ext cx="3548279" cy="2461618"/>
            </a:xfrm>
            <a:prstGeom prst="rect">
              <a:avLst/>
            </a:prstGeom>
          </p:spPr>
        </p:pic>
        <p:sp>
          <p:nvSpPr>
            <p:cNvPr id="87" name="Rectangle 53">
              <a:extLst>
                <a:ext uri="{FF2B5EF4-FFF2-40B4-BE49-F238E27FC236}">
                  <a16:creationId xmlns:a16="http://schemas.microsoft.com/office/drawing/2014/main" id="{C8E2FEE8-71BB-0245-2A57-B769D4EA88A9}"/>
                </a:ext>
              </a:extLst>
            </p:cNvPr>
            <p:cNvSpPr/>
            <p:nvPr/>
          </p:nvSpPr>
          <p:spPr>
            <a:xfrm>
              <a:off x="-2" y="628961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Content Placeholder 1">
              <a:extLst>
                <a:ext uri="{FF2B5EF4-FFF2-40B4-BE49-F238E27FC236}">
                  <a16:creationId xmlns:a16="http://schemas.microsoft.com/office/drawing/2014/main" id="{584B82C3-D4EB-F983-B9CC-C930DE24D507}"/>
                </a:ext>
              </a:extLst>
            </p:cNvPr>
            <p:cNvSpPr txBox="1">
              <a:spLocks/>
            </p:cNvSpPr>
            <p:nvPr/>
          </p:nvSpPr>
          <p:spPr>
            <a:xfrm>
              <a:off x="457198" y="647258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5. PROS Predict</a:t>
              </a:r>
            </a:p>
          </p:txBody>
        </p:sp>
      </p:grpSp>
      <p:grpSp>
        <p:nvGrpSpPr>
          <p:cNvPr id="96" name="Group 95">
            <a:extLst>
              <a:ext uri="{FF2B5EF4-FFF2-40B4-BE49-F238E27FC236}">
                <a16:creationId xmlns:a16="http://schemas.microsoft.com/office/drawing/2014/main" id="{A8EF3DD7-8467-ECF6-EAA3-F1CDB759C220}"/>
              </a:ext>
            </a:extLst>
          </p:cNvPr>
          <p:cNvGrpSpPr/>
          <p:nvPr/>
        </p:nvGrpSpPr>
        <p:grpSpPr>
          <a:xfrm>
            <a:off x="-2" y="3880453"/>
            <a:ext cx="6984111" cy="2350735"/>
            <a:chOff x="-2" y="3880453"/>
            <a:chExt cx="6984111" cy="2350735"/>
          </a:xfrm>
        </p:grpSpPr>
        <p:pic>
          <p:nvPicPr>
            <p:cNvPr id="25" name="Picture 24" descr="A picture containing screenshot, circle, graphics, design&#10;&#10;Description automatically generated">
              <a:extLst>
                <a:ext uri="{FF2B5EF4-FFF2-40B4-BE49-F238E27FC236}">
                  <a16:creationId xmlns:a16="http://schemas.microsoft.com/office/drawing/2014/main" id="{8E8F68E8-826F-6EF8-EFA0-468A2FD88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57597" y="3880453"/>
              <a:ext cx="3326512" cy="2350735"/>
            </a:xfrm>
            <a:prstGeom prst="rect">
              <a:avLst/>
            </a:prstGeom>
          </p:spPr>
        </p:pic>
        <p:sp>
          <p:nvSpPr>
            <p:cNvPr id="86" name="Rectangle 53">
              <a:extLst>
                <a:ext uri="{FF2B5EF4-FFF2-40B4-BE49-F238E27FC236}">
                  <a16:creationId xmlns:a16="http://schemas.microsoft.com/office/drawing/2014/main" id="{496C8C02-F6B8-7A37-648F-92D05712DF67}"/>
                </a:ext>
              </a:extLst>
            </p:cNvPr>
            <p:cNvSpPr/>
            <p:nvPr/>
          </p:nvSpPr>
          <p:spPr>
            <a:xfrm>
              <a:off x="-2" y="5544888"/>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Content Placeholder 1">
              <a:extLst>
                <a:ext uri="{FF2B5EF4-FFF2-40B4-BE49-F238E27FC236}">
                  <a16:creationId xmlns:a16="http://schemas.microsoft.com/office/drawing/2014/main" id="{5BC39A84-0CC6-0F06-9DA8-ECD36A60EBF9}"/>
                </a:ext>
              </a:extLst>
            </p:cNvPr>
            <p:cNvSpPr txBox="1">
              <a:spLocks/>
            </p:cNvSpPr>
            <p:nvPr/>
          </p:nvSpPr>
          <p:spPr>
            <a:xfrm>
              <a:off x="457198" y="572798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6. PROS Optimize</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Report</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7</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9" name="Group 8">
            <a:extLst>
              <a:ext uri="{FF2B5EF4-FFF2-40B4-BE49-F238E27FC236}">
                <a16:creationId xmlns:a16="http://schemas.microsoft.com/office/drawing/2014/main" id="{1DCBCE10-3641-FB65-EA7E-D20CB84FBDA7}"/>
              </a:ext>
            </a:extLst>
          </p:cNvPr>
          <p:cNvGrpSpPr/>
          <p:nvPr/>
        </p:nvGrpSpPr>
        <p:grpSpPr>
          <a:xfrm>
            <a:off x="-2" y="3240091"/>
            <a:ext cx="6762342" cy="2239851"/>
            <a:chOff x="-2" y="3240091"/>
            <a:chExt cx="6762342" cy="2239851"/>
          </a:xfrm>
        </p:grpSpPr>
        <p:grpSp>
          <p:nvGrpSpPr>
            <p:cNvPr id="95" name="Group 94">
              <a:extLst>
                <a:ext uri="{FF2B5EF4-FFF2-40B4-BE49-F238E27FC236}">
                  <a16:creationId xmlns:a16="http://schemas.microsoft.com/office/drawing/2014/main" id="{D9DE70DC-E05F-CB24-AB7D-FD0EB3A26BD2}"/>
                </a:ext>
              </a:extLst>
            </p:cNvPr>
            <p:cNvGrpSpPr/>
            <p:nvPr/>
          </p:nvGrpSpPr>
          <p:grpSpPr>
            <a:xfrm>
              <a:off x="-2" y="3240091"/>
              <a:ext cx="6762342" cy="2239851"/>
              <a:chOff x="-2" y="3240091"/>
              <a:chExt cx="6762342" cy="2239851"/>
            </a:xfrm>
          </p:grpSpPr>
          <p:pic>
            <p:nvPicPr>
              <p:cNvPr id="28" name="Picture 27">
                <a:extLst>
                  <a:ext uri="{FF2B5EF4-FFF2-40B4-BE49-F238E27FC236}">
                    <a16:creationId xmlns:a16="http://schemas.microsoft.com/office/drawing/2014/main" id="{22A97050-142F-4BAF-ED49-EECDC3D877A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3657597" y="3240091"/>
                <a:ext cx="3104743" cy="2239851"/>
              </a:xfrm>
              <a:prstGeom prst="rect">
                <a:avLst/>
              </a:prstGeom>
            </p:spPr>
          </p:pic>
          <p:sp>
            <p:nvSpPr>
              <p:cNvPr id="85" name="Rectangle 53">
                <a:extLst>
                  <a:ext uri="{FF2B5EF4-FFF2-40B4-BE49-F238E27FC236}">
                    <a16:creationId xmlns:a16="http://schemas.microsoft.com/office/drawing/2014/main" id="{7FC3096A-7039-DFE1-7389-ABC6B6ABD6B3}"/>
                  </a:ext>
                </a:extLst>
              </p:cNvPr>
              <p:cNvSpPr/>
              <p:nvPr/>
            </p:nvSpPr>
            <p:spPr>
              <a:xfrm>
                <a:off x="-2" y="479364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Content Placeholder 1">
                <a:extLst>
                  <a:ext uri="{FF2B5EF4-FFF2-40B4-BE49-F238E27FC236}">
                    <a16:creationId xmlns:a16="http://schemas.microsoft.com/office/drawing/2014/main" id="{EC25B65E-45E8-E1A8-11EB-ECCE084AAA7E}"/>
                  </a:ext>
                </a:extLst>
              </p:cNvPr>
              <p:cNvSpPr txBox="1">
                <a:spLocks/>
              </p:cNvSpPr>
              <p:nvPr/>
            </p:nvSpPr>
            <p:spPr>
              <a:xfrm>
                <a:off x="457198" y="496532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7. PROS Report</a:t>
                </a:r>
              </a:p>
            </p:txBody>
          </p:sp>
        </p:grpSp>
        <p:cxnSp>
          <p:nvCxnSpPr>
            <p:cNvPr id="3" name="Straight Connector 2">
              <a:extLst>
                <a:ext uri="{FF2B5EF4-FFF2-40B4-BE49-F238E27FC236}">
                  <a16:creationId xmlns:a16="http://schemas.microsoft.com/office/drawing/2014/main" id="{0489855C-9AF1-66E6-B220-C0D26859A2D0}"/>
                </a:ext>
              </a:extLst>
            </p:cNvPr>
            <p:cNvCxnSpPr>
              <a:cxnSpLocks/>
            </p:cNvCxnSpPr>
            <p:nvPr/>
          </p:nvCxnSpPr>
          <p:spPr>
            <a:xfrm>
              <a:off x="-2" y="3259141"/>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061901"/>
            <a:ext cx="9144000" cy="5416355"/>
          </a:xfrm>
          <a:prstGeom prst="borderCallout1">
            <a:avLst>
              <a:gd name="adj1" fmla="val 15439"/>
              <a:gd name="adj2" fmla="val -193"/>
              <a:gd name="adj3" fmla="val 38499"/>
              <a:gd name="adj4" fmla="val -48420"/>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Reporting</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Customizable and real-time dashboards and reports, enabling managers to monitor key metrics — available in a variety of formats (pdf, xlsx)</a:t>
            </a:r>
          </a:p>
        </p:txBody>
      </p:sp>
    </p:spTree>
    <p:extLst>
      <p:ext uri="{BB962C8B-B14F-4D97-AF65-F5344CB8AC3E}">
        <p14:creationId xmlns:p14="http://schemas.microsoft.com/office/powerpoint/2010/main" val="426553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42BDCF1E-7E99-28AB-16F5-17D961E0A8B2}"/>
              </a:ext>
            </a:extLst>
          </p:cNvPr>
          <p:cNvPicPr>
            <a:picLocks noChangeAspect="1"/>
          </p:cNvPicPr>
          <p:nvPr/>
        </p:nvPicPr>
        <p:blipFill rotWithShape="1">
          <a:blip r:embed="rId3">
            <a:extLst>
              <a:ext uri="{28A0092B-C50C-407E-A947-70E740481C1C}">
                <a14:useLocalDpi xmlns:a14="http://schemas.microsoft.com/office/drawing/2010/main" val="0"/>
              </a:ext>
            </a:extLst>
          </a:blip>
          <a:srcRect t="20250" b="23550"/>
          <a:stretch/>
        </p:blipFill>
        <p:spPr>
          <a:xfrm>
            <a:off x="0" y="0"/>
            <a:ext cx="18304328" cy="10287000"/>
          </a:xfrm>
          <a:prstGeom prst="rect">
            <a:avLst/>
          </a:prstGeom>
          <a:ln w="152400">
            <a:solidFill>
              <a:schemeClr val="bg1"/>
            </a:solidFill>
          </a:ln>
        </p:spPr>
      </p:pic>
      <p:pic>
        <p:nvPicPr>
          <p:cNvPr id="5" name="Picture 4" descr="A white text on a black background&#10;&#10;Description automatically generated with medium confidence">
            <a:extLst>
              <a:ext uri="{FF2B5EF4-FFF2-40B4-BE49-F238E27FC236}">
                <a16:creationId xmlns:a16="http://schemas.microsoft.com/office/drawing/2014/main" id="{A2785B8C-8192-461D-AB72-8E3295AF0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841" y="1837797"/>
            <a:ext cx="13356645" cy="6611406"/>
          </a:xfrm>
          <a:prstGeom prst="rect">
            <a:avLst/>
          </a:prstGeom>
        </p:spPr>
      </p:pic>
    </p:spTree>
    <p:extLst>
      <p:ext uri="{BB962C8B-B14F-4D97-AF65-F5344CB8AC3E}">
        <p14:creationId xmlns:p14="http://schemas.microsoft.com/office/powerpoint/2010/main" val="11618252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6" cy="2572502"/>
            <a:chOff x="-2" y="5151658"/>
            <a:chExt cx="7427646" cy="2572502"/>
          </a:xfrm>
        </p:grpSpPr>
        <p:pic>
          <p:nvPicPr>
            <p:cNvPr id="17" name="Picture 16" descr="A picture containing circle, screenshot, space, graphics&#10;&#10;Description automatically generated">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7597" y="5151658"/>
              <a:ext cx="3770047"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grpSp>
        <p:nvGrpSpPr>
          <p:cNvPr id="97" name="Group 96">
            <a:extLst>
              <a:ext uri="{FF2B5EF4-FFF2-40B4-BE49-F238E27FC236}">
                <a16:creationId xmlns:a16="http://schemas.microsoft.com/office/drawing/2014/main" id="{D992E02C-A720-4873-8712-CFE5F0958B68}"/>
              </a:ext>
            </a:extLst>
          </p:cNvPr>
          <p:cNvGrpSpPr/>
          <p:nvPr/>
        </p:nvGrpSpPr>
        <p:grpSpPr>
          <a:xfrm>
            <a:off x="-2" y="4514292"/>
            <a:ext cx="7205878" cy="2461618"/>
            <a:chOff x="-2" y="4514292"/>
            <a:chExt cx="7205878" cy="2461618"/>
          </a:xfrm>
        </p:grpSpPr>
        <p:pic>
          <p:nvPicPr>
            <p:cNvPr id="21" name="Picture 20" descr="A picture containing circle, screenshot, space, graphics&#10;&#10;Description automatically generated">
              <a:extLst>
                <a:ext uri="{FF2B5EF4-FFF2-40B4-BE49-F238E27FC236}">
                  <a16:creationId xmlns:a16="http://schemas.microsoft.com/office/drawing/2014/main" id="{060DD7F2-33AD-E9D4-BE2A-723AB6D0D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57597" y="4514292"/>
              <a:ext cx="3548279" cy="2461618"/>
            </a:xfrm>
            <a:prstGeom prst="rect">
              <a:avLst/>
            </a:prstGeom>
          </p:spPr>
        </p:pic>
        <p:sp>
          <p:nvSpPr>
            <p:cNvPr id="87" name="Rectangle 53">
              <a:extLst>
                <a:ext uri="{FF2B5EF4-FFF2-40B4-BE49-F238E27FC236}">
                  <a16:creationId xmlns:a16="http://schemas.microsoft.com/office/drawing/2014/main" id="{C8E2FEE8-71BB-0245-2A57-B769D4EA88A9}"/>
                </a:ext>
              </a:extLst>
            </p:cNvPr>
            <p:cNvSpPr/>
            <p:nvPr/>
          </p:nvSpPr>
          <p:spPr>
            <a:xfrm>
              <a:off x="-2" y="628961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Content Placeholder 1">
              <a:extLst>
                <a:ext uri="{FF2B5EF4-FFF2-40B4-BE49-F238E27FC236}">
                  <a16:creationId xmlns:a16="http://schemas.microsoft.com/office/drawing/2014/main" id="{584B82C3-D4EB-F983-B9CC-C930DE24D507}"/>
                </a:ext>
              </a:extLst>
            </p:cNvPr>
            <p:cNvSpPr txBox="1">
              <a:spLocks/>
            </p:cNvSpPr>
            <p:nvPr/>
          </p:nvSpPr>
          <p:spPr>
            <a:xfrm>
              <a:off x="457198" y="647258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5. PROS Predict</a:t>
              </a:r>
            </a:p>
          </p:txBody>
        </p:sp>
      </p:grpSp>
      <p:grpSp>
        <p:nvGrpSpPr>
          <p:cNvPr id="96" name="Group 95">
            <a:extLst>
              <a:ext uri="{FF2B5EF4-FFF2-40B4-BE49-F238E27FC236}">
                <a16:creationId xmlns:a16="http://schemas.microsoft.com/office/drawing/2014/main" id="{A8EF3DD7-8467-ECF6-EAA3-F1CDB759C220}"/>
              </a:ext>
            </a:extLst>
          </p:cNvPr>
          <p:cNvGrpSpPr/>
          <p:nvPr/>
        </p:nvGrpSpPr>
        <p:grpSpPr>
          <a:xfrm>
            <a:off x="-2" y="3880453"/>
            <a:ext cx="6984111" cy="2350735"/>
            <a:chOff x="-2" y="3880453"/>
            <a:chExt cx="6984111" cy="2350735"/>
          </a:xfrm>
        </p:grpSpPr>
        <p:pic>
          <p:nvPicPr>
            <p:cNvPr id="25" name="Picture 24" descr="A picture containing screenshot, circle, graphics, design&#10;&#10;Description automatically generated">
              <a:extLst>
                <a:ext uri="{FF2B5EF4-FFF2-40B4-BE49-F238E27FC236}">
                  <a16:creationId xmlns:a16="http://schemas.microsoft.com/office/drawing/2014/main" id="{8E8F68E8-826F-6EF8-EFA0-468A2FD88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57597" y="3880453"/>
              <a:ext cx="3326512" cy="2350735"/>
            </a:xfrm>
            <a:prstGeom prst="rect">
              <a:avLst/>
            </a:prstGeom>
          </p:spPr>
        </p:pic>
        <p:sp>
          <p:nvSpPr>
            <p:cNvPr id="86" name="Rectangle 53">
              <a:extLst>
                <a:ext uri="{FF2B5EF4-FFF2-40B4-BE49-F238E27FC236}">
                  <a16:creationId xmlns:a16="http://schemas.microsoft.com/office/drawing/2014/main" id="{496C8C02-F6B8-7A37-648F-92D05712DF67}"/>
                </a:ext>
              </a:extLst>
            </p:cNvPr>
            <p:cNvSpPr/>
            <p:nvPr/>
          </p:nvSpPr>
          <p:spPr>
            <a:xfrm>
              <a:off x="-2" y="5544888"/>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Content Placeholder 1">
              <a:extLst>
                <a:ext uri="{FF2B5EF4-FFF2-40B4-BE49-F238E27FC236}">
                  <a16:creationId xmlns:a16="http://schemas.microsoft.com/office/drawing/2014/main" id="{5BC39A84-0CC6-0F06-9DA8-ECD36A60EBF9}"/>
                </a:ext>
              </a:extLst>
            </p:cNvPr>
            <p:cNvSpPr txBox="1">
              <a:spLocks/>
            </p:cNvSpPr>
            <p:nvPr/>
          </p:nvSpPr>
          <p:spPr>
            <a:xfrm>
              <a:off x="457198" y="572798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6. PROS Optimize</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Report</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7</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12" name="Group 11">
            <a:extLst>
              <a:ext uri="{FF2B5EF4-FFF2-40B4-BE49-F238E27FC236}">
                <a16:creationId xmlns:a16="http://schemas.microsoft.com/office/drawing/2014/main" id="{B4B9EB5F-8E15-9B4B-710D-25A6508A4D65}"/>
              </a:ext>
            </a:extLst>
          </p:cNvPr>
          <p:cNvGrpSpPr/>
          <p:nvPr/>
        </p:nvGrpSpPr>
        <p:grpSpPr>
          <a:xfrm>
            <a:off x="-2" y="3240091"/>
            <a:ext cx="6762342" cy="2239851"/>
            <a:chOff x="-2" y="3240091"/>
            <a:chExt cx="6762342" cy="2239851"/>
          </a:xfrm>
        </p:grpSpPr>
        <p:grpSp>
          <p:nvGrpSpPr>
            <p:cNvPr id="95" name="Group 94">
              <a:extLst>
                <a:ext uri="{FF2B5EF4-FFF2-40B4-BE49-F238E27FC236}">
                  <a16:creationId xmlns:a16="http://schemas.microsoft.com/office/drawing/2014/main" id="{D9DE70DC-E05F-CB24-AB7D-FD0EB3A26BD2}"/>
                </a:ext>
              </a:extLst>
            </p:cNvPr>
            <p:cNvGrpSpPr/>
            <p:nvPr/>
          </p:nvGrpSpPr>
          <p:grpSpPr>
            <a:xfrm>
              <a:off x="-2" y="3240091"/>
              <a:ext cx="6762342" cy="2239851"/>
              <a:chOff x="-2" y="3240091"/>
              <a:chExt cx="6762342" cy="2239851"/>
            </a:xfrm>
          </p:grpSpPr>
          <p:pic>
            <p:nvPicPr>
              <p:cNvPr id="28" name="Picture 27">
                <a:extLst>
                  <a:ext uri="{FF2B5EF4-FFF2-40B4-BE49-F238E27FC236}">
                    <a16:creationId xmlns:a16="http://schemas.microsoft.com/office/drawing/2014/main" id="{22A97050-142F-4BAF-ED49-EECDC3D877A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3657597" y="3240091"/>
                <a:ext cx="3104743" cy="2239851"/>
              </a:xfrm>
              <a:prstGeom prst="rect">
                <a:avLst/>
              </a:prstGeom>
            </p:spPr>
          </p:pic>
          <p:sp>
            <p:nvSpPr>
              <p:cNvPr id="85" name="Rectangle 53">
                <a:extLst>
                  <a:ext uri="{FF2B5EF4-FFF2-40B4-BE49-F238E27FC236}">
                    <a16:creationId xmlns:a16="http://schemas.microsoft.com/office/drawing/2014/main" id="{7FC3096A-7039-DFE1-7389-ABC6B6ABD6B3}"/>
                  </a:ext>
                </a:extLst>
              </p:cNvPr>
              <p:cNvSpPr/>
              <p:nvPr/>
            </p:nvSpPr>
            <p:spPr>
              <a:xfrm>
                <a:off x="-2" y="479364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Content Placeholder 1">
                <a:extLst>
                  <a:ext uri="{FF2B5EF4-FFF2-40B4-BE49-F238E27FC236}">
                    <a16:creationId xmlns:a16="http://schemas.microsoft.com/office/drawing/2014/main" id="{EC25B65E-45E8-E1A8-11EB-ECCE084AAA7E}"/>
                  </a:ext>
                </a:extLst>
              </p:cNvPr>
              <p:cNvSpPr txBox="1">
                <a:spLocks/>
              </p:cNvSpPr>
              <p:nvPr/>
            </p:nvSpPr>
            <p:spPr>
              <a:xfrm>
                <a:off x="457198" y="496532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7. PROS Report</a:t>
                </a:r>
              </a:p>
            </p:txBody>
          </p:sp>
        </p:grpSp>
        <p:cxnSp>
          <p:nvCxnSpPr>
            <p:cNvPr id="3" name="Straight Connector 2">
              <a:extLst>
                <a:ext uri="{FF2B5EF4-FFF2-40B4-BE49-F238E27FC236}">
                  <a16:creationId xmlns:a16="http://schemas.microsoft.com/office/drawing/2014/main" id="{0489855C-9AF1-66E6-B220-C0D26859A2D0}"/>
                </a:ext>
              </a:extLst>
            </p:cNvPr>
            <p:cNvCxnSpPr>
              <a:cxnSpLocks/>
            </p:cNvCxnSpPr>
            <p:nvPr/>
          </p:nvCxnSpPr>
          <p:spPr>
            <a:xfrm>
              <a:off x="-2" y="3259141"/>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20D3148-6947-DA93-7784-2AB8A421C475}"/>
              </a:ext>
            </a:extLst>
          </p:cNvPr>
          <p:cNvGrpSpPr/>
          <p:nvPr/>
        </p:nvGrpSpPr>
        <p:grpSpPr>
          <a:xfrm>
            <a:off x="7315192" y="2169434"/>
            <a:ext cx="10515600" cy="7772400"/>
            <a:chOff x="7315192" y="2169434"/>
            <a:chExt cx="10515600" cy="7772400"/>
          </a:xfrm>
        </p:grpSpPr>
        <p:sp>
          <p:nvSpPr>
            <p:cNvPr id="8" name="Content Placeholder 1">
              <a:extLst>
                <a:ext uri="{FF2B5EF4-FFF2-40B4-BE49-F238E27FC236}">
                  <a16:creationId xmlns:a16="http://schemas.microsoft.com/office/drawing/2014/main" id="{03679478-325F-64D7-76E7-46405C874940}"/>
                </a:ext>
              </a:extLst>
            </p:cNvPr>
            <p:cNvSpPr txBox="1">
              <a:spLocks/>
            </p:cNvSpPr>
            <p:nvPr/>
          </p:nvSpPr>
          <p:spPr>
            <a:xfrm>
              <a:off x="7315192" y="2169434"/>
              <a:ext cx="10515600" cy="7772400"/>
            </a:xfrm>
            <a:prstGeom prst="borderCallout1">
              <a:avLst>
                <a:gd name="adj1" fmla="val 9066"/>
                <a:gd name="adj2" fmla="val -180"/>
                <a:gd name="adj3" fmla="val 38262"/>
                <a:gd name="adj4" fmla="val -29036"/>
              </a:avLst>
            </a:prstGeom>
            <a:solidFill>
              <a:schemeClr val="bg1"/>
            </a:solidFill>
            <a:ln w="38100">
              <a:solidFill>
                <a:schemeClr val="tx1"/>
              </a:solidFill>
              <a:tailEnd type="oval" w="lg" len="lg"/>
            </a:ln>
            <a:effectLst/>
          </p:spPr>
          <p:txBody>
            <a:bodyPr vert="horz" wrap="square" lIns="365760" tIns="365760" rIns="365760" bIns="365760" rtlCol="0" anchor="t" anchorCtr="0">
              <a:no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Waterfall:</a:t>
              </a:r>
              <a:endPar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pic>
          <p:nvPicPr>
            <p:cNvPr id="9" name="Picture 8">
              <a:extLst>
                <a:ext uri="{FF2B5EF4-FFF2-40B4-BE49-F238E27FC236}">
                  <a16:creationId xmlns:a16="http://schemas.microsoft.com/office/drawing/2014/main" id="{EF5DE5AA-A943-739C-D071-4BB44BF72C08}"/>
                </a:ext>
              </a:extLst>
            </p:cNvPr>
            <p:cNvPicPr>
              <a:picLocks noChangeAspect="1"/>
            </p:cNvPicPr>
            <p:nvPr/>
          </p:nvPicPr>
          <p:blipFill rotWithShape="1">
            <a:blip r:embed="rId10"/>
            <a:srcRect t="8975" b="3134"/>
            <a:stretch/>
          </p:blipFill>
          <p:spPr>
            <a:xfrm>
              <a:off x="7565359" y="3462936"/>
              <a:ext cx="9817259" cy="6347868"/>
            </a:xfrm>
            <a:prstGeom prst="rect">
              <a:avLst/>
            </a:prstGeom>
          </p:spPr>
        </p:pic>
      </p:grpSp>
    </p:spTree>
    <p:extLst>
      <p:ext uri="{BB962C8B-B14F-4D97-AF65-F5344CB8AC3E}">
        <p14:creationId xmlns:p14="http://schemas.microsoft.com/office/powerpoint/2010/main" val="12899112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2" y="8158"/>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6" cy="2572502"/>
            <a:chOff x="-2" y="5151658"/>
            <a:chExt cx="7427646" cy="2572502"/>
          </a:xfrm>
        </p:grpSpPr>
        <p:pic>
          <p:nvPicPr>
            <p:cNvPr id="17" name="Picture 16" descr="A picture containing circle, screenshot, space, graphics&#10;&#10;Description automatically generated">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7597" y="5151658"/>
              <a:ext cx="3770047"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grpSp>
        <p:nvGrpSpPr>
          <p:cNvPr id="97" name="Group 96">
            <a:extLst>
              <a:ext uri="{FF2B5EF4-FFF2-40B4-BE49-F238E27FC236}">
                <a16:creationId xmlns:a16="http://schemas.microsoft.com/office/drawing/2014/main" id="{D992E02C-A720-4873-8712-CFE5F0958B68}"/>
              </a:ext>
            </a:extLst>
          </p:cNvPr>
          <p:cNvGrpSpPr/>
          <p:nvPr/>
        </p:nvGrpSpPr>
        <p:grpSpPr>
          <a:xfrm>
            <a:off x="-2" y="4514292"/>
            <a:ext cx="7205878" cy="2461618"/>
            <a:chOff x="-2" y="4514292"/>
            <a:chExt cx="7205878" cy="2461618"/>
          </a:xfrm>
        </p:grpSpPr>
        <p:pic>
          <p:nvPicPr>
            <p:cNvPr id="21" name="Picture 20" descr="A picture containing circle, screenshot, space, graphics&#10;&#10;Description automatically generated">
              <a:extLst>
                <a:ext uri="{FF2B5EF4-FFF2-40B4-BE49-F238E27FC236}">
                  <a16:creationId xmlns:a16="http://schemas.microsoft.com/office/drawing/2014/main" id="{060DD7F2-33AD-E9D4-BE2A-723AB6D0D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57597" y="4514292"/>
              <a:ext cx="3548279" cy="2461618"/>
            </a:xfrm>
            <a:prstGeom prst="rect">
              <a:avLst/>
            </a:prstGeom>
          </p:spPr>
        </p:pic>
        <p:sp>
          <p:nvSpPr>
            <p:cNvPr id="87" name="Rectangle 53">
              <a:extLst>
                <a:ext uri="{FF2B5EF4-FFF2-40B4-BE49-F238E27FC236}">
                  <a16:creationId xmlns:a16="http://schemas.microsoft.com/office/drawing/2014/main" id="{C8E2FEE8-71BB-0245-2A57-B769D4EA88A9}"/>
                </a:ext>
              </a:extLst>
            </p:cNvPr>
            <p:cNvSpPr/>
            <p:nvPr/>
          </p:nvSpPr>
          <p:spPr>
            <a:xfrm>
              <a:off x="-2" y="628961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Content Placeholder 1">
              <a:extLst>
                <a:ext uri="{FF2B5EF4-FFF2-40B4-BE49-F238E27FC236}">
                  <a16:creationId xmlns:a16="http://schemas.microsoft.com/office/drawing/2014/main" id="{584B82C3-D4EB-F983-B9CC-C930DE24D507}"/>
                </a:ext>
              </a:extLst>
            </p:cNvPr>
            <p:cNvSpPr txBox="1">
              <a:spLocks/>
            </p:cNvSpPr>
            <p:nvPr/>
          </p:nvSpPr>
          <p:spPr>
            <a:xfrm>
              <a:off x="457198" y="647258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5. PROS Predict</a:t>
              </a:r>
            </a:p>
          </p:txBody>
        </p:sp>
      </p:grpSp>
      <p:grpSp>
        <p:nvGrpSpPr>
          <p:cNvPr id="96" name="Group 95">
            <a:extLst>
              <a:ext uri="{FF2B5EF4-FFF2-40B4-BE49-F238E27FC236}">
                <a16:creationId xmlns:a16="http://schemas.microsoft.com/office/drawing/2014/main" id="{A8EF3DD7-8467-ECF6-EAA3-F1CDB759C220}"/>
              </a:ext>
            </a:extLst>
          </p:cNvPr>
          <p:cNvGrpSpPr/>
          <p:nvPr/>
        </p:nvGrpSpPr>
        <p:grpSpPr>
          <a:xfrm>
            <a:off x="-2" y="3880453"/>
            <a:ext cx="6984111" cy="2350735"/>
            <a:chOff x="-2" y="3880453"/>
            <a:chExt cx="6984111" cy="2350735"/>
          </a:xfrm>
        </p:grpSpPr>
        <p:pic>
          <p:nvPicPr>
            <p:cNvPr id="25" name="Picture 24" descr="A picture containing screenshot, circle, graphics, design&#10;&#10;Description automatically generated">
              <a:extLst>
                <a:ext uri="{FF2B5EF4-FFF2-40B4-BE49-F238E27FC236}">
                  <a16:creationId xmlns:a16="http://schemas.microsoft.com/office/drawing/2014/main" id="{8E8F68E8-826F-6EF8-EFA0-468A2FD88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57597" y="3880453"/>
              <a:ext cx="3326512" cy="2350735"/>
            </a:xfrm>
            <a:prstGeom prst="rect">
              <a:avLst/>
            </a:prstGeom>
          </p:spPr>
        </p:pic>
        <p:sp>
          <p:nvSpPr>
            <p:cNvPr id="86" name="Rectangle 53">
              <a:extLst>
                <a:ext uri="{FF2B5EF4-FFF2-40B4-BE49-F238E27FC236}">
                  <a16:creationId xmlns:a16="http://schemas.microsoft.com/office/drawing/2014/main" id="{496C8C02-F6B8-7A37-648F-92D05712DF67}"/>
                </a:ext>
              </a:extLst>
            </p:cNvPr>
            <p:cNvSpPr/>
            <p:nvPr/>
          </p:nvSpPr>
          <p:spPr>
            <a:xfrm>
              <a:off x="-2" y="5544888"/>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Content Placeholder 1">
              <a:extLst>
                <a:ext uri="{FF2B5EF4-FFF2-40B4-BE49-F238E27FC236}">
                  <a16:creationId xmlns:a16="http://schemas.microsoft.com/office/drawing/2014/main" id="{5BC39A84-0CC6-0F06-9DA8-ECD36A60EBF9}"/>
                </a:ext>
              </a:extLst>
            </p:cNvPr>
            <p:cNvSpPr txBox="1">
              <a:spLocks/>
            </p:cNvSpPr>
            <p:nvPr/>
          </p:nvSpPr>
          <p:spPr>
            <a:xfrm>
              <a:off x="457198" y="572798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6. PROS Optimize</a:t>
              </a:r>
            </a:p>
          </p:txBody>
        </p:sp>
      </p:grpSp>
      <p:grpSp>
        <p:nvGrpSpPr>
          <p:cNvPr id="95" name="Group 94">
            <a:extLst>
              <a:ext uri="{FF2B5EF4-FFF2-40B4-BE49-F238E27FC236}">
                <a16:creationId xmlns:a16="http://schemas.microsoft.com/office/drawing/2014/main" id="{D9DE70DC-E05F-CB24-AB7D-FD0EB3A26BD2}"/>
              </a:ext>
            </a:extLst>
          </p:cNvPr>
          <p:cNvGrpSpPr/>
          <p:nvPr/>
        </p:nvGrpSpPr>
        <p:grpSpPr>
          <a:xfrm>
            <a:off x="-2" y="3240091"/>
            <a:ext cx="6762343" cy="2239851"/>
            <a:chOff x="-2" y="3240091"/>
            <a:chExt cx="6762343" cy="2239851"/>
          </a:xfrm>
        </p:grpSpPr>
        <p:pic>
          <p:nvPicPr>
            <p:cNvPr id="28" name="Picture 27" descr="A picture containing screenshot, circle, graphics&#10;&#10;Description automatically generated">
              <a:extLst>
                <a:ext uri="{FF2B5EF4-FFF2-40B4-BE49-F238E27FC236}">
                  <a16:creationId xmlns:a16="http://schemas.microsoft.com/office/drawing/2014/main" id="{22A97050-142F-4BAF-ED49-EECDC3D877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657597" y="3240091"/>
              <a:ext cx="3104744" cy="2239851"/>
            </a:xfrm>
            <a:prstGeom prst="rect">
              <a:avLst/>
            </a:prstGeom>
          </p:spPr>
        </p:pic>
        <p:sp>
          <p:nvSpPr>
            <p:cNvPr id="85" name="Rectangle 53">
              <a:extLst>
                <a:ext uri="{FF2B5EF4-FFF2-40B4-BE49-F238E27FC236}">
                  <a16:creationId xmlns:a16="http://schemas.microsoft.com/office/drawing/2014/main" id="{7FC3096A-7039-DFE1-7389-ABC6B6ABD6B3}"/>
                </a:ext>
              </a:extLst>
            </p:cNvPr>
            <p:cNvSpPr/>
            <p:nvPr/>
          </p:nvSpPr>
          <p:spPr>
            <a:xfrm>
              <a:off x="-2" y="479364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Content Placeholder 1">
              <a:extLst>
                <a:ext uri="{FF2B5EF4-FFF2-40B4-BE49-F238E27FC236}">
                  <a16:creationId xmlns:a16="http://schemas.microsoft.com/office/drawing/2014/main" id="{EC25B65E-45E8-E1A8-11EB-ECCE084AAA7E}"/>
                </a:ext>
              </a:extLst>
            </p:cNvPr>
            <p:cNvSpPr txBox="1">
              <a:spLocks/>
            </p:cNvSpPr>
            <p:nvPr/>
          </p:nvSpPr>
          <p:spPr>
            <a:xfrm>
              <a:off x="457198" y="496532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7. PROS Report</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Modern UI</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8</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F18E41FB-9047-3CA5-EE80-4A217080DE04}"/>
              </a:ext>
            </a:extLst>
          </p:cNvPr>
          <p:cNvGrpSpPr/>
          <p:nvPr/>
        </p:nvGrpSpPr>
        <p:grpSpPr>
          <a:xfrm>
            <a:off x="-2" y="2608452"/>
            <a:ext cx="6540575" cy="2128967"/>
            <a:chOff x="-2" y="2608452"/>
            <a:chExt cx="6540575" cy="2128967"/>
          </a:xfrm>
        </p:grpSpPr>
        <p:grpSp>
          <p:nvGrpSpPr>
            <p:cNvPr id="94" name="Group 93">
              <a:extLst>
                <a:ext uri="{FF2B5EF4-FFF2-40B4-BE49-F238E27FC236}">
                  <a16:creationId xmlns:a16="http://schemas.microsoft.com/office/drawing/2014/main" id="{2ADDDB36-A6F4-48F6-E187-9385A3D60CEB}"/>
                </a:ext>
              </a:extLst>
            </p:cNvPr>
            <p:cNvGrpSpPr/>
            <p:nvPr/>
          </p:nvGrpSpPr>
          <p:grpSpPr>
            <a:xfrm>
              <a:off x="-2" y="2608452"/>
              <a:ext cx="6540575" cy="2128967"/>
              <a:chOff x="-2" y="2608452"/>
              <a:chExt cx="6540575" cy="2128967"/>
            </a:xfrm>
          </p:grpSpPr>
          <p:pic>
            <p:nvPicPr>
              <p:cNvPr id="30" name="Picture 29">
                <a:extLst>
                  <a:ext uri="{FF2B5EF4-FFF2-40B4-BE49-F238E27FC236}">
                    <a16:creationId xmlns:a16="http://schemas.microsoft.com/office/drawing/2014/main" id="{4170F49F-A993-902C-33BA-5C4BCBA90BA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3657597" y="2608452"/>
                <a:ext cx="2882976" cy="2128967"/>
              </a:xfrm>
              <a:prstGeom prst="rect">
                <a:avLst/>
              </a:prstGeom>
            </p:spPr>
          </p:pic>
          <p:sp>
            <p:nvSpPr>
              <p:cNvPr id="84" name="Rectangle 53">
                <a:extLst>
                  <a:ext uri="{FF2B5EF4-FFF2-40B4-BE49-F238E27FC236}">
                    <a16:creationId xmlns:a16="http://schemas.microsoft.com/office/drawing/2014/main" id="{4DD97DEC-0484-91A6-8FEC-693DE2D3ABF3}"/>
                  </a:ext>
                </a:extLst>
              </p:cNvPr>
              <p:cNvSpPr/>
              <p:nvPr/>
            </p:nvSpPr>
            <p:spPr>
              <a:xfrm>
                <a:off x="-2" y="4051119"/>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Content Placeholder 1">
                <a:extLst>
                  <a:ext uri="{FF2B5EF4-FFF2-40B4-BE49-F238E27FC236}">
                    <a16:creationId xmlns:a16="http://schemas.microsoft.com/office/drawing/2014/main" id="{8B82D60D-570B-CA1B-4C3C-DDE8BC8297A5}"/>
                  </a:ext>
                </a:extLst>
              </p:cNvPr>
              <p:cNvSpPr txBox="1">
                <a:spLocks/>
              </p:cNvSpPr>
              <p:nvPr/>
            </p:nvSpPr>
            <p:spPr>
              <a:xfrm>
                <a:off x="457198" y="4227290"/>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8. PROS Modern UI</a:t>
                </a:r>
              </a:p>
            </p:txBody>
          </p:sp>
        </p:grpSp>
        <p:cxnSp>
          <p:nvCxnSpPr>
            <p:cNvPr id="3" name="Straight Connector 2">
              <a:extLst>
                <a:ext uri="{FF2B5EF4-FFF2-40B4-BE49-F238E27FC236}">
                  <a16:creationId xmlns:a16="http://schemas.microsoft.com/office/drawing/2014/main" id="{5AC8930E-A25E-643F-E9A6-37C0F3B0899D}"/>
                </a:ext>
              </a:extLst>
            </p:cNvPr>
            <p:cNvCxnSpPr>
              <a:cxnSpLocks/>
            </p:cNvCxnSpPr>
            <p:nvPr/>
          </p:nvCxnSpPr>
          <p:spPr>
            <a:xfrm>
              <a:off x="-2" y="2627502"/>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431232"/>
            <a:ext cx="9144000" cy="4677691"/>
          </a:xfrm>
          <a:prstGeom prst="borderCallout1">
            <a:avLst>
              <a:gd name="adj1" fmla="val 15439"/>
              <a:gd name="adj2" fmla="val -193"/>
              <a:gd name="adj3" fmla="val 20155"/>
              <a:gd name="adj4" fmla="val -48003"/>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Modern UI</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Custom React component library (HTML5, JS, CSS), Angular, and open-source libraries such as </a:t>
            </a:r>
            <a:r>
              <a:rPr kumimoji="0" lang="en-US" sz="40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Highcharts</a:t>
            </a: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 Router, and Redux</a:t>
            </a:r>
          </a:p>
        </p:txBody>
      </p:sp>
    </p:spTree>
    <p:extLst>
      <p:ext uri="{BB962C8B-B14F-4D97-AF65-F5344CB8AC3E}">
        <p14:creationId xmlns:p14="http://schemas.microsoft.com/office/powerpoint/2010/main" val="4191138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a:t>
              </a:r>
              <a:r>
                <a:rPr kumimoji="0" lang="en-US" sz="2400"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Arial" panose="020B0604020202020204" pitchFamily="34" charset="0"/>
                </a:rPr>
                <a:t>Datacore</a:t>
              </a:r>
              <a:endPar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endParaRPr>
            </a:p>
          </p:txBody>
        </p:sp>
      </p:grpSp>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6" cy="2572502"/>
            <a:chOff x="-2" y="5151658"/>
            <a:chExt cx="7427646" cy="2572502"/>
          </a:xfrm>
        </p:grpSpPr>
        <p:pic>
          <p:nvPicPr>
            <p:cNvPr id="17" name="Picture 16" descr="A picture containing circle, screenshot, space, graphics&#10;&#10;Description automatically generated">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7597" y="5151658"/>
              <a:ext cx="3770047"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grpSp>
        <p:nvGrpSpPr>
          <p:cNvPr id="97" name="Group 96">
            <a:extLst>
              <a:ext uri="{FF2B5EF4-FFF2-40B4-BE49-F238E27FC236}">
                <a16:creationId xmlns:a16="http://schemas.microsoft.com/office/drawing/2014/main" id="{D992E02C-A720-4873-8712-CFE5F0958B68}"/>
              </a:ext>
            </a:extLst>
          </p:cNvPr>
          <p:cNvGrpSpPr/>
          <p:nvPr/>
        </p:nvGrpSpPr>
        <p:grpSpPr>
          <a:xfrm>
            <a:off x="-2" y="4514292"/>
            <a:ext cx="7205878" cy="2461618"/>
            <a:chOff x="-2" y="4514292"/>
            <a:chExt cx="7205878" cy="2461618"/>
          </a:xfrm>
        </p:grpSpPr>
        <p:pic>
          <p:nvPicPr>
            <p:cNvPr id="21" name="Picture 20" descr="A picture containing circle, screenshot, space, graphics&#10;&#10;Description automatically generated">
              <a:extLst>
                <a:ext uri="{FF2B5EF4-FFF2-40B4-BE49-F238E27FC236}">
                  <a16:creationId xmlns:a16="http://schemas.microsoft.com/office/drawing/2014/main" id="{060DD7F2-33AD-E9D4-BE2A-723AB6D0D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57597" y="4514292"/>
              <a:ext cx="3548279" cy="2461618"/>
            </a:xfrm>
            <a:prstGeom prst="rect">
              <a:avLst/>
            </a:prstGeom>
          </p:spPr>
        </p:pic>
        <p:sp>
          <p:nvSpPr>
            <p:cNvPr id="87" name="Rectangle 53">
              <a:extLst>
                <a:ext uri="{FF2B5EF4-FFF2-40B4-BE49-F238E27FC236}">
                  <a16:creationId xmlns:a16="http://schemas.microsoft.com/office/drawing/2014/main" id="{C8E2FEE8-71BB-0245-2A57-B769D4EA88A9}"/>
                </a:ext>
              </a:extLst>
            </p:cNvPr>
            <p:cNvSpPr/>
            <p:nvPr/>
          </p:nvSpPr>
          <p:spPr>
            <a:xfrm>
              <a:off x="-2" y="628961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Content Placeholder 1">
              <a:extLst>
                <a:ext uri="{FF2B5EF4-FFF2-40B4-BE49-F238E27FC236}">
                  <a16:creationId xmlns:a16="http://schemas.microsoft.com/office/drawing/2014/main" id="{584B82C3-D4EB-F983-B9CC-C930DE24D507}"/>
                </a:ext>
              </a:extLst>
            </p:cNvPr>
            <p:cNvSpPr txBox="1">
              <a:spLocks/>
            </p:cNvSpPr>
            <p:nvPr/>
          </p:nvSpPr>
          <p:spPr>
            <a:xfrm>
              <a:off x="457198" y="647258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5. PROS Predict</a:t>
              </a:r>
            </a:p>
          </p:txBody>
        </p:sp>
      </p:grpSp>
      <p:grpSp>
        <p:nvGrpSpPr>
          <p:cNvPr id="96" name="Group 95">
            <a:extLst>
              <a:ext uri="{FF2B5EF4-FFF2-40B4-BE49-F238E27FC236}">
                <a16:creationId xmlns:a16="http://schemas.microsoft.com/office/drawing/2014/main" id="{A8EF3DD7-8467-ECF6-EAA3-F1CDB759C220}"/>
              </a:ext>
            </a:extLst>
          </p:cNvPr>
          <p:cNvGrpSpPr/>
          <p:nvPr/>
        </p:nvGrpSpPr>
        <p:grpSpPr>
          <a:xfrm>
            <a:off x="-2" y="3880453"/>
            <a:ext cx="6984111" cy="2350735"/>
            <a:chOff x="-2" y="3880453"/>
            <a:chExt cx="6984111" cy="2350735"/>
          </a:xfrm>
        </p:grpSpPr>
        <p:pic>
          <p:nvPicPr>
            <p:cNvPr id="25" name="Picture 24" descr="A picture containing screenshot, circle, graphics, design&#10;&#10;Description automatically generated">
              <a:extLst>
                <a:ext uri="{FF2B5EF4-FFF2-40B4-BE49-F238E27FC236}">
                  <a16:creationId xmlns:a16="http://schemas.microsoft.com/office/drawing/2014/main" id="{8E8F68E8-826F-6EF8-EFA0-468A2FD88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57597" y="3880453"/>
              <a:ext cx="3326512" cy="2350735"/>
            </a:xfrm>
            <a:prstGeom prst="rect">
              <a:avLst/>
            </a:prstGeom>
          </p:spPr>
        </p:pic>
        <p:sp>
          <p:nvSpPr>
            <p:cNvPr id="86" name="Rectangle 53">
              <a:extLst>
                <a:ext uri="{FF2B5EF4-FFF2-40B4-BE49-F238E27FC236}">
                  <a16:creationId xmlns:a16="http://schemas.microsoft.com/office/drawing/2014/main" id="{496C8C02-F6B8-7A37-648F-92D05712DF67}"/>
                </a:ext>
              </a:extLst>
            </p:cNvPr>
            <p:cNvSpPr/>
            <p:nvPr/>
          </p:nvSpPr>
          <p:spPr>
            <a:xfrm>
              <a:off x="-2" y="5544888"/>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Content Placeholder 1">
              <a:extLst>
                <a:ext uri="{FF2B5EF4-FFF2-40B4-BE49-F238E27FC236}">
                  <a16:creationId xmlns:a16="http://schemas.microsoft.com/office/drawing/2014/main" id="{5BC39A84-0CC6-0F06-9DA8-ECD36A60EBF9}"/>
                </a:ext>
              </a:extLst>
            </p:cNvPr>
            <p:cNvSpPr txBox="1">
              <a:spLocks/>
            </p:cNvSpPr>
            <p:nvPr/>
          </p:nvSpPr>
          <p:spPr>
            <a:xfrm>
              <a:off x="457198" y="572798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6. PROS Optimize</a:t>
              </a:r>
            </a:p>
          </p:txBody>
        </p:sp>
      </p:grpSp>
      <p:grpSp>
        <p:nvGrpSpPr>
          <p:cNvPr id="95" name="Group 94">
            <a:extLst>
              <a:ext uri="{FF2B5EF4-FFF2-40B4-BE49-F238E27FC236}">
                <a16:creationId xmlns:a16="http://schemas.microsoft.com/office/drawing/2014/main" id="{D9DE70DC-E05F-CB24-AB7D-FD0EB3A26BD2}"/>
              </a:ext>
            </a:extLst>
          </p:cNvPr>
          <p:cNvGrpSpPr/>
          <p:nvPr/>
        </p:nvGrpSpPr>
        <p:grpSpPr>
          <a:xfrm>
            <a:off x="-2" y="3240091"/>
            <a:ext cx="6762343" cy="2239851"/>
            <a:chOff x="-2" y="3240091"/>
            <a:chExt cx="6762343" cy="2239851"/>
          </a:xfrm>
        </p:grpSpPr>
        <p:pic>
          <p:nvPicPr>
            <p:cNvPr id="28" name="Picture 27" descr="A picture containing screenshot, circle, graphics&#10;&#10;Description automatically generated">
              <a:extLst>
                <a:ext uri="{FF2B5EF4-FFF2-40B4-BE49-F238E27FC236}">
                  <a16:creationId xmlns:a16="http://schemas.microsoft.com/office/drawing/2014/main" id="{22A97050-142F-4BAF-ED49-EECDC3D877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657597" y="3240091"/>
              <a:ext cx="3104744" cy="2239851"/>
            </a:xfrm>
            <a:prstGeom prst="rect">
              <a:avLst/>
            </a:prstGeom>
          </p:spPr>
        </p:pic>
        <p:sp>
          <p:nvSpPr>
            <p:cNvPr id="85" name="Rectangle 53">
              <a:extLst>
                <a:ext uri="{FF2B5EF4-FFF2-40B4-BE49-F238E27FC236}">
                  <a16:creationId xmlns:a16="http://schemas.microsoft.com/office/drawing/2014/main" id="{7FC3096A-7039-DFE1-7389-ABC6B6ABD6B3}"/>
                </a:ext>
              </a:extLst>
            </p:cNvPr>
            <p:cNvSpPr/>
            <p:nvPr/>
          </p:nvSpPr>
          <p:spPr>
            <a:xfrm>
              <a:off x="-2" y="479364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Content Placeholder 1">
              <a:extLst>
                <a:ext uri="{FF2B5EF4-FFF2-40B4-BE49-F238E27FC236}">
                  <a16:creationId xmlns:a16="http://schemas.microsoft.com/office/drawing/2014/main" id="{EC25B65E-45E8-E1A8-11EB-ECCE084AAA7E}"/>
                </a:ext>
              </a:extLst>
            </p:cNvPr>
            <p:cNvSpPr txBox="1">
              <a:spLocks/>
            </p:cNvSpPr>
            <p:nvPr/>
          </p:nvSpPr>
          <p:spPr>
            <a:xfrm>
              <a:off x="457198" y="496532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7. PROS Report</a:t>
              </a:r>
            </a:p>
          </p:txBody>
        </p:sp>
      </p:grpSp>
      <p:grpSp>
        <p:nvGrpSpPr>
          <p:cNvPr id="94" name="Group 93">
            <a:extLst>
              <a:ext uri="{FF2B5EF4-FFF2-40B4-BE49-F238E27FC236}">
                <a16:creationId xmlns:a16="http://schemas.microsoft.com/office/drawing/2014/main" id="{2ADDDB36-A6F4-48F6-E187-9385A3D60CEB}"/>
              </a:ext>
            </a:extLst>
          </p:cNvPr>
          <p:cNvGrpSpPr/>
          <p:nvPr/>
        </p:nvGrpSpPr>
        <p:grpSpPr>
          <a:xfrm>
            <a:off x="-2" y="2608452"/>
            <a:ext cx="6540576" cy="2128967"/>
            <a:chOff x="-2" y="2608452"/>
            <a:chExt cx="6540576" cy="2128967"/>
          </a:xfrm>
        </p:grpSpPr>
        <p:pic>
          <p:nvPicPr>
            <p:cNvPr id="30" name="Picture 29" descr="A picture containing screenshot, circle, graphics, design&#10;&#10;Description automatically generated">
              <a:extLst>
                <a:ext uri="{FF2B5EF4-FFF2-40B4-BE49-F238E27FC236}">
                  <a16:creationId xmlns:a16="http://schemas.microsoft.com/office/drawing/2014/main" id="{4170F49F-A993-902C-33BA-5C4BCBA90B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57597" y="2608452"/>
              <a:ext cx="2882977" cy="2128967"/>
            </a:xfrm>
            <a:prstGeom prst="rect">
              <a:avLst/>
            </a:prstGeom>
          </p:spPr>
        </p:pic>
        <p:sp>
          <p:nvSpPr>
            <p:cNvPr id="84" name="Rectangle 53">
              <a:extLst>
                <a:ext uri="{FF2B5EF4-FFF2-40B4-BE49-F238E27FC236}">
                  <a16:creationId xmlns:a16="http://schemas.microsoft.com/office/drawing/2014/main" id="{4DD97DEC-0484-91A6-8FEC-693DE2D3ABF3}"/>
                </a:ext>
              </a:extLst>
            </p:cNvPr>
            <p:cNvSpPr/>
            <p:nvPr/>
          </p:nvSpPr>
          <p:spPr>
            <a:xfrm>
              <a:off x="-2" y="4051119"/>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Content Placeholder 1">
              <a:extLst>
                <a:ext uri="{FF2B5EF4-FFF2-40B4-BE49-F238E27FC236}">
                  <a16:creationId xmlns:a16="http://schemas.microsoft.com/office/drawing/2014/main" id="{8B82D60D-570B-CA1B-4C3C-DDE8BC8297A5}"/>
                </a:ext>
              </a:extLst>
            </p:cNvPr>
            <p:cNvSpPr txBox="1">
              <a:spLocks/>
            </p:cNvSpPr>
            <p:nvPr/>
          </p:nvSpPr>
          <p:spPr>
            <a:xfrm>
              <a:off x="457198" y="4227290"/>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8. PROS Modern UI</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Products</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9</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grpSp>
        <p:nvGrpSpPr>
          <p:cNvPr id="8" name="Group 7">
            <a:extLst>
              <a:ext uri="{FF2B5EF4-FFF2-40B4-BE49-F238E27FC236}">
                <a16:creationId xmlns:a16="http://schemas.microsoft.com/office/drawing/2014/main" id="{80401AA9-9462-6FD8-A21F-130462D22438}"/>
              </a:ext>
            </a:extLst>
          </p:cNvPr>
          <p:cNvGrpSpPr/>
          <p:nvPr/>
        </p:nvGrpSpPr>
        <p:grpSpPr>
          <a:xfrm>
            <a:off x="-2" y="1959287"/>
            <a:ext cx="6318808" cy="2018084"/>
            <a:chOff x="-2" y="1959287"/>
            <a:chExt cx="6318808" cy="2018084"/>
          </a:xfrm>
        </p:grpSpPr>
        <p:grpSp>
          <p:nvGrpSpPr>
            <p:cNvPr id="93" name="Group 92">
              <a:extLst>
                <a:ext uri="{FF2B5EF4-FFF2-40B4-BE49-F238E27FC236}">
                  <a16:creationId xmlns:a16="http://schemas.microsoft.com/office/drawing/2014/main" id="{CF5BA614-3374-7469-BEEE-FE3F98478A58}"/>
                </a:ext>
              </a:extLst>
            </p:cNvPr>
            <p:cNvGrpSpPr/>
            <p:nvPr/>
          </p:nvGrpSpPr>
          <p:grpSpPr>
            <a:xfrm>
              <a:off x="-2" y="1959287"/>
              <a:ext cx="6318808" cy="2018084"/>
              <a:chOff x="-2" y="1959287"/>
              <a:chExt cx="6318808" cy="2018084"/>
            </a:xfrm>
          </p:grpSpPr>
          <p:pic>
            <p:nvPicPr>
              <p:cNvPr id="32" name="Picture 31">
                <a:extLst>
                  <a:ext uri="{FF2B5EF4-FFF2-40B4-BE49-F238E27FC236}">
                    <a16:creationId xmlns:a16="http://schemas.microsoft.com/office/drawing/2014/main" id="{04B85893-CA89-AE3D-4C1A-936325EE127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3657597" y="1959287"/>
                <a:ext cx="2661209" cy="2018083"/>
              </a:xfrm>
              <a:prstGeom prst="rect">
                <a:avLst/>
              </a:prstGeom>
            </p:spPr>
          </p:pic>
          <p:sp>
            <p:nvSpPr>
              <p:cNvPr id="83" name="Rectangle 53">
                <a:extLst>
                  <a:ext uri="{FF2B5EF4-FFF2-40B4-BE49-F238E27FC236}">
                    <a16:creationId xmlns:a16="http://schemas.microsoft.com/office/drawing/2014/main" id="{91939FC0-2947-33A1-CB23-7B8A739805C3}"/>
                  </a:ext>
                </a:extLst>
              </p:cNvPr>
              <p:cNvSpPr/>
              <p:nvPr/>
            </p:nvSpPr>
            <p:spPr>
              <a:xfrm>
                <a:off x="-2" y="3291071"/>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Content Placeholder 1">
                <a:extLst>
                  <a:ext uri="{FF2B5EF4-FFF2-40B4-BE49-F238E27FC236}">
                    <a16:creationId xmlns:a16="http://schemas.microsoft.com/office/drawing/2014/main" id="{1F777008-9A5E-0F41-C4B1-EF217D78959D}"/>
                  </a:ext>
                </a:extLst>
              </p:cNvPr>
              <p:cNvSpPr txBox="1">
                <a:spLocks/>
              </p:cNvSpPr>
              <p:nvPr/>
            </p:nvSpPr>
            <p:spPr>
              <a:xfrm>
                <a:off x="457198" y="346264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9. PROS Products</a:t>
                </a:r>
              </a:p>
            </p:txBody>
          </p:sp>
        </p:grpSp>
        <p:cxnSp>
          <p:nvCxnSpPr>
            <p:cNvPr id="3" name="Straight Connector 2">
              <a:extLst>
                <a:ext uri="{FF2B5EF4-FFF2-40B4-BE49-F238E27FC236}">
                  <a16:creationId xmlns:a16="http://schemas.microsoft.com/office/drawing/2014/main" id="{42E8A7F5-FA41-652E-C83E-4087222CC38B}"/>
                </a:ext>
              </a:extLst>
            </p:cNvPr>
            <p:cNvCxnSpPr>
              <a:cxnSpLocks/>
            </p:cNvCxnSpPr>
            <p:nvPr/>
          </p:nvCxnSpPr>
          <p:spPr>
            <a:xfrm>
              <a:off x="-2" y="1983223"/>
              <a:ext cx="36575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200401"/>
            <a:ext cx="9144000" cy="5139356"/>
          </a:xfrm>
          <a:prstGeom prst="borderCallout1">
            <a:avLst>
              <a:gd name="adj1" fmla="val 15439"/>
              <a:gd name="adj2" fmla="val -193"/>
              <a:gd name="adj3" fmla="val 8144"/>
              <a:gd name="adj4" fmla="val -48420"/>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Products</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Revenue Management</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Offer Marketing</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Pricing</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Quoting</a:t>
            </a:r>
          </a:p>
        </p:txBody>
      </p:sp>
    </p:spTree>
    <p:extLst>
      <p:ext uri="{BB962C8B-B14F-4D97-AF65-F5344CB8AC3E}">
        <p14:creationId xmlns:p14="http://schemas.microsoft.com/office/powerpoint/2010/main" val="4240340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353F-D5E5-6F99-CB52-452816FC83CA}"/>
              </a:ext>
            </a:extLst>
          </p:cNvPr>
          <p:cNvSpPr/>
          <p:nvPr/>
        </p:nvSpPr>
        <p:spPr>
          <a:xfrm>
            <a:off x="0" y="0"/>
            <a:ext cx="18288000" cy="10287000"/>
          </a:xfrm>
          <a:prstGeom prst="rect">
            <a:avLst/>
          </a:prstGeom>
          <a:solidFill>
            <a:schemeClr val="accent1">
              <a:lumMod val="20000"/>
              <a:lumOff val="80000"/>
            </a:schemeClr>
          </a:solidFill>
          <a:ln w="152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20FCF81A-85C1-846C-4818-4BA5ADC37A8B}"/>
              </a:ext>
            </a:extLst>
          </p:cNvPr>
          <p:cNvGrpSpPr/>
          <p:nvPr/>
        </p:nvGrpSpPr>
        <p:grpSpPr>
          <a:xfrm>
            <a:off x="-2" y="7102069"/>
            <a:ext cx="8092948" cy="2905153"/>
            <a:chOff x="-2" y="7102069"/>
            <a:chExt cx="8092948" cy="2905153"/>
          </a:xfrm>
        </p:grpSpPr>
        <p:pic>
          <p:nvPicPr>
            <p:cNvPr id="6" name="Picture 5">
              <a:extLst>
                <a:ext uri="{FF2B5EF4-FFF2-40B4-BE49-F238E27FC236}">
                  <a16:creationId xmlns:a16="http://schemas.microsoft.com/office/drawing/2014/main" id="{5B1E50B5-885F-87ED-AAD7-DCFA8340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657597" y="7102069"/>
              <a:ext cx="4435349" cy="2905153"/>
            </a:xfrm>
            <a:prstGeom prst="rect">
              <a:avLst/>
            </a:prstGeom>
          </p:spPr>
        </p:pic>
        <p:sp>
          <p:nvSpPr>
            <p:cNvPr id="91" name="Rectangle 53">
              <a:extLst>
                <a:ext uri="{FF2B5EF4-FFF2-40B4-BE49-F238E27FC236}">
                  <a16:creationId xmlns:a16="http://schemas.microsoft.com/office/drawing/2014/main" id="{BF499834-A764-5982-8EA8-0AA5C5899D1D}"/>
                </a:ext>
              </a:extLst>
            </p:cNvPr>
            <p:cNvSpPr/>
            <p:nvPr/>
          </p:nvSpPr>
          <p:spPr>
            <a:xfrm>
              <a:off x="-2" y="932092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Content Placeholder 1">
              <a:extLst>
                <a:ext uri="{FF2B5EF4-FFF2-40B4-BE49-F238E27FC236}">
                  <a16:creationId xmlns:a16="http://schemas.microsoft.com/office/drawing/2014/main" id="{28113277-A27B-48FC-DD47-9088815F98AD}"/>
                </a:ext>
              </a:extLst>
            </p:cNvPr>
            <p:cNvSpPr txBox="1">
              <a:spLocks/>
            </p:cNvSpPr>
            <p:nvPr/>
          </p:nvSpPr>
          <p:spPr>
            <a:xfrm>
              <a:off x="457198" y="9492875"/>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 PROS Integrate</a:t>
              </a:r>
            </a:p>
          </p:txBody>
        </p:sp>
      </p:grpSp>
      <p:grpSp>
        <p:nvGrpSpPr>
          <p:cNvPr id="100" name="Group 99">
            <a:extLst>
              <a:ext uri="{FF2B5EF4-FFF2-40B4-BE49-F238E27FC236}">
                <a16:creationId xmlns:a16="http://schemas.microsoft.com/office/drawing/2014/main" id="{DABCFD45-ACD5-C903-1BC8-ADB45835924F}"/>
              </a:ext>
            </a:extLst>
          </p:cNvPr>
          <p:cNvGrpSpPr/>
          <p:nvPr/>
        </p:nvGrpSpPr>
        <p:grpSpPr>
          <a:xfrm>
            <a:off x="-2" y="6460083"/>
            <a:ext cx="7871181" cy="2794270"/>
            <a:chOff x="-2" y="6460083"/>
            <a:chExt cx="7871181" cy="2794270"/>
          </a:xfrm>
        </p:grpSpPr>
        <p:pic>
          <p:nvPicPr>
            <p:cNvPr id="7" name="Picture 6" descr="A picture containing circle, screenshot, space, graphics&#10;&#10;Description automatically generated">
              <a:extLst>
                <a:ext uri="{FF2B5EF4-FFF2-40B4-BE49-F238E27FC236}">
                  <a16:creationId xmlns:a16="http://schemas.microsoft.com/office/drawing/2014/main" id="{7FF525D9-B358-4FA0-F929-0A62F794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57597" y="6460083"/>
              <a:ext cx="4213582" cy="2794270"/>
            </a:xfrm>
            <a:prstGeom prst="rect">
              <a:avLst/>
            </a:prstGeom>
          </p:spPr>
        </p:pic>
        <p:sp>
          <p:nvSpPr>
            <p:cNvPr id="90" name="Rectangle 53">
              <a:extLst>
                <a:ext uri="{FF2B5EF4-FFF2-40B4-BE49-F238E27FC236}">
                  <a16:creationId xmlns:a16="http://schemas.microsoft.com/office/drawing/2014/main" id="{908F38EC-8917-BEB2-95CF-6BDCFEB9A704}"/>
                </a:ext>
              </a:extLst>
            </p:cNvPr>
            <p:cNvSpPr/>
            <p:nvPr/>
          </p:nvSpPr>
          <p:spPr>
            <a:xfrm>
              <a:off x="-2" y="8568053"/>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Content Placeholder 1">
              <a:extLst>
                <a:ext uri="{FF2B5EF4-FFF2-40B4-BE49-F238E27FC236}">
                  <a16:creationId xmlns:a16="http://schemas.microsoft.com/office/drawing/2014/main" id="{05F4482C-739A-B46C-25BD-BC1A51A0D274}"/>
                </a:ext>
              </a:extLst>
            </p:cNvPr>
            <p:cNvSpPr txBox="1">
              <a:spLocks/>
            </p:cNvSpPr>
            <p:nvPr/>
          </p:nvSpPr>
          <p:spPr>
            <a:xfrm>
              <a:off x="457198" y="8745003"/>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2. PROS Resilience</a:t>
              </a:r>
            </a:p>
          </p:txBody>
        </p:sp>
      </p:grpSp>
      <p:grpSp>
        <p:nvGrpSpPr>
          <p:cNvPr id="99" name="Group 98">
            <a:extLst>
              <a:ext uri="{FF2B5EF4-FFF2-40B4-BE49-F238E27FC236}">
                <a16:creationId xmlns:a16="http://schemas.microsoft.com/office/drawing/2014/main" id="{31579248-4D6F-3804-EBDC-9FDD024F07FE}"/>
              </a:ext>
            </a:extLst>
          </p:cNvPr>
          <p:cNvGrpSpPr/>
          <p:nvPr/>
        </p:nvGrpSpPr>
        <p:grpSpPr>
          <a:xfrm>
            <a:off x="-2" y="5803949"/>
            <a:ext cx="7649413" cy="2683386"/>
            <a:chOff x="-2" y="5803949"/>
            <a:chExt cx="7649413" cy="2683386"/>
          </a:xfrm>
        </p:grpSpPr>
        <p:pic>
          <p:nvPicPr>
            <p:cNvPr id="13" name="Picture 12" descr="A picture containing circle, screenshot, space, graphics&#10;&#10;Description automatically generated">
              <a:extLst>
                <a:ext uri="{FF2B5EF4-FFF2-40B4-BE49-F238E27FC236}">
                  <a16:creationId xmlns:a16="http://schemas.microsoft.com/office/drawing/2014/main" id="{30673573-9845-5476-8402-D1B445C3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57597" y="5803949"/>
              <a:ext cx="3991814" cy="2683386"/>
            </a:xfrm>
            <a:prstGeom prst="rect">
              <a:avLst/>
            </a:prstGeom>
          </p:spPr>
        </p:pic>
        <p:sp>
          <p:nvSpPr>
            <p:cNvPr id="89" name="Rectangle 53">
              <a:extLst>
                <a:ext uri="{FF2B5EF4-FFF2-40B4-BE49-F238E27FC236}">
                  <a16:creationId xmlns:a16="http://schemas.microsoft.com/office/drawing/2014/main" id="{74F11200-4FD1-EF1E-274A-8D8FDB8F7D21}"/>
                </a:ext>
              </a:extLst>
            </p:cNvPr>
            <p:cNvSpPr/>
            <p:nvPr/>
          </p:nvSpPr>
          <p:spPr>
            <a:xfrm>
              <a:off x="-2" y="7801035"/>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Content Placeholder 1">
              <a:extLst>
                <a:ext uri="{FF2B5EF4-FFF2-40B4-BE49-F238E27FC236}">
                  <a16:creationId xmlns:a16="http://schemas.microsoft.com/office/drawing/2014/main" id="{6649571F-5418-A467-316C-6EE75A7F040C}"/>
                </a:ext>
              </a:extLst>
            </p:cNvPr>
            <p:cNvSpPr txBox="1">
              <a:spLocks/>
            </p:cNvSpPr>
            <p:nvPr/>
          </p:nvSpPr>
          <p:spPr>
            <a:xfrm>
              <a:off x="457198" y="797219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3. PROS Datacore</a:t>
              </a:r>
            </a:p>
          </p:txBody>
        </p:sp>
      </p:grpSp>
      <p:grpSp>
        <p:nvGrpSpPr>
          <p:cNvPr id="98" name="Group 97">
            <a:extLst>
              <a:ext uri="{FF2B5EF4-FFF2-40B4-BE49-F238E27FC236}">
                <a16:creationId xmlns:a16="http://schemas.microsoft.com/office/drawing/2014/main" id="{34EE5DB2-C9CD-6D50-AAE0-970DCB73D208}"/>
              </a:ext>
            </a:extLst>
          </p:cNvPr>
          <p:cNvGrpSpPr/>
          <p:nvPr/>
        </p:nvGrpSpPr>
        <p:grpSpPr>
          <a:xfrm>
            <a:off x="-2" y="5151658"/>
            <a:ext cx="7427646" cy="2572502"/>
            <a:chOff x="-2" y="5151658"/>
            <a:chExt cx="7427646" cy="2572502"/>
          </a:xfrm>
        </p:grpSpPr>
        <p:pic>
          <p:nvPicPr>
            <p:cNvPr id="17" name="Picture 16" descr="A picture containing circle, screenshot, space, graphics&#10;&#10;Description automatically generated">
              <a:extLst>
                <a:ext uri="{FF2B5EF4-FFF2-40B4-BE49-F238E27FC236}">
                  <a16:creationId xmlns:a16="http://schemas.microsoft.com/office/drawing/2014/main" id="{C9238A5B-3950-D121-66BD-8EDFAF108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7597" y="5151658"/>
              <a:ext cx="3770047" cy="2572502"/>
            </a:xfrm>
            <a:prstGeom prst="rect">
              <a:avLst/>
            </a:prstGeom>
          </p:spPr>
        </p:pic>
        <p:sp>
          <p:nvSpPr>
            <p:cNvPr id="88" name="Rectangle 53">
              <a:extLst>
                <a:ext uri="{FF2B5EF4-FFF2-40B4-BE49-F238E27FC236}">
                  <a16:creationId xmlns:a16="http://schemas.microsoft.com/office/drawing/2014/main" id="{906B131F-2F9F-3BA8-57F5-85F296DFA54E}"/>
                </a:ext>
              </a:extLst>
            </p:cNvPr>
            <p:cNvSpPr/>
            <p:nvPr/>
          </p:nvSpPr>
          <p:spPr>
            <a:xfrm>
              <a:off x="-2" y="703786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Content Placeholder 1">
              <a:extLst>
                <a:ext uri="{FF2B5EF4-FFF2-40B4-BE49-F238E27FC236}">
                  <a16:creationId xmlns:a16="http://schemas.microsoft.com/office/drawing/2014/main" id="{5A07F6FC-5BFC-FE71-5B8F-D7E82F1B6F5A}"/>
                </a:ext>
              </a:extLst>
            </p:cNvPr>
            <p:cNvSpPr txBox="1">
              <a:spLocks/>
            </p:cNvSpPr>
            <p:nvPr/>
          </p:nvSpPr>
          <p:spPr>
            <a:xfrm>
              <a:off x="457198" y="7214432"/>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4. PROS Protect</a:t>
              </a:r>
            </a:p>
          </p:txBody>
        </p:sp>
      </p:grpSp>
      <p:grpSp>
        <p:nvGrpSpPr>
          <p:cNvPr id="97" name="Group 96">
            <a:extLst>
              <a:ext uri="{FF2B5EF4-FFF2-40B4-BE49-F238E27FC236}">
                <a16:creationId xmlns:a16="http://schemas.microsoft.com/office/drawing/2014/main" id="{D992E02C-A720-4873-8712-CFE5F0958B68}"/>
              </a:ext>
            </a:extLst>
          </p:cNvPr>
          <p:cNvGrpSpPr/>
          <p:nvPr/>
        </p:nvGrpSpPr>
        <p:grpSpPr>
          <a:xfrm>
            <a:off x="-2" y="4514292"/>
            <a:ext cx="7205878" cy="2461618"/>
            <a:chOff x="-2" y="4514292"/>
            <a:chExt cx="7205878" cy="2461618"/>
          </a:xfrm>
        </p:grpSpPr>
        <p:pic>
          <p:nvPicPr>
            <p:cNvPr id="21" name="Picture 20" descr="A picture containing circle, screenshot, space, graphics&#10;&#10;Description automatically generated">
              <a:extLst>
                <a:ext uri="{FF2B5EF4-FFF2-40B4-BE49-F238E27FC236}">
                  <a16:creationId xmlns:a16="http://schemas.microsoft.com/office/drawing/2014/main" id="{060DD7F2-33AD-E9D4-BE2A-723AB6D0D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57597" y="4514292"/>
              <a:ext cx="3548279" cy="2461618"/>
            </a:xfrm>
            <a:prstGeom prst="rect">
              <a:avLst/>
            </a:prstGeom>
          </p:spPr>
        </p:pic>
        <p:sp>
          <p:nvSpPr>
            <p:cNvPr id="87" name="Rectangle 53">
              <a:extLst>
                <a:ext uri="{FF2B5EF4-FFF2-40B4-BE49-F238E27FC236}">
                  <a16:creationId xmlns:a16="http://schemas.microsoft.com/office/drawing/2014/main" id="{C8E2FEE8-71BB-0245-2A57-B769D4EA88A9}"/>
                </a:ext>
              </a:extLst>
            </p:cNvPr>
            <p:cNvSpPr/>
            <p:nvPr/>
          </p:nvSpPr>
          <p:spPr>
            <a:xfrm>
              <a:off x="-2" y="628961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Content Placeholder 1">
              <a:extLst>
                <a:ext uri="{FF2B5EF4-FFF2-40B4-BE49-F238E27FC236}">
                  <a16:creationId xmlns:a16="http://schemas.microsoft.com/office/drawing/2014/main" id="{584B82C3-D4EB-F983-B9CC-C930DE24D507}"/>
                </a:ext>
              </a:extLst>
            </p:cNvPr>
            <p:cNvSpPr txBox="1">
              <a:spLocks/>
            </p:cNvSpPr>
            <p:nvPr/>
          </p:nvSpPr>
          <p:spPr>
            <a:xfrm>
              <a:off x="457198" y="647258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5. PROS Predict</a:t>
              </a:r>
            </a:p>
          </p:txBody>
        </p:sp>
      </p:grpSp>
      <p:grpSp>
        <p:nvGrpSpPr>
          <p:cNvPr id="96" name="Group 95">
            <a:extLst>
              <a:ext uri="{FF2B5EF4-FFF2-40B4-BE49-F238E27FC236}">
                <a16:creationId xmlns:a16="http://schemas.microsoft.com/office/drawing/2014/main" id="{A8EF3DD7-8467-ECF6-EAA3-F1CDB759C220}"/>
              </a:ext>
            </a:extLst>
          </p:cNvPr>
          <p:cNvGrpSpPr/>
          <p:nvPr/>
        </p:nvGrpSpPr>
        <p:grpSpPr>
          <a:xfrm>
            <a:off x="-2" y="3880453"/>
            <a:ext cx="6984111" cy="2350735"/>
            <a:chOff x="-2" y="3880453"/>
            <a:chExt cx="6984111" cy="2350735"/>
          </a:xfrm>
        </p:grpSpPr>
        <p:pic>
          <p:nvPicPr>
            <p:cNvPr id="25" name="Picture 24" descr="A picture containing screenshot, circle, graphics, design&#10;&#10;Description automatically generated">
              <a:extLst>
                <a:ext uri="{FF2B5EF4-FFF2-40B4-BE49-F238E27FC236}">
                  <a16:creationId xmlns:a16="http://schemas.microsoft.com/office/drawing/2014/main" id="{8E8F68E8-826F-6EF8-EFA0-468A2FD88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57597" y="3880453"/>
              <a:ext cx="3326512" cy="2350735"/>
            </a:xfrm>
            <a:prstGeom prst="rect">
              <a:avLst/>
            </a:prstGeom>
          </p:spPr>
        </p:pic>
        <p:sp>
          <p:nvSpPr>
            <p:cNvPr id="86" name="Rectangle 53">
              <a:extLst>
                <a:ext uri="{FF2B5EF4-FFF2-40B4-BE49-F238E27FC236}">
                  <a16:creationId xmlns:a16="http://schemas.microsoft.com/office/drawing/2014/main" id="{496C8C02-F6B8-7A37-648F-92D05712DF67}"/>
                </a:ext>
              </a:extLst>
            </p:cNvPr>
            <p:cNvSpPr/>
            <p:nvPr/>
          </p:nvSpPr>
          <p:spPr>
            <a:xfrm>
              <a:off x="-2" y="5544888"/>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Content Placeholder 1">
              <a:extLst>
                <a:ext uri="{FF2B5EF4-FFF2-40B4-BE49-F238E27FC236}">
                  <a16:creationId xmlns:a16="http://schemas.microsoft.com/office/drawing/2014/main" id="{5BC39A84-0CC6-0F06-9DA8-ECD36A60EBF9}"/>
                </a:ext>
              </a:extLst>
            </p:cNvPr>
            <p:cNvSpPr txBox="1">
              <a:spLocks/>
            </p:cNvSpPr>
            <p:nvPr/>
          </p:nvSpPr>
          <p:spPr>
            <a:xfrm>
              <a:off x="457198" y="572798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6. PROS Optimize</a:t>
              </a:r>
            </a:p>
          </p:txBody>
        </p:sp>
      </p:grpSp>
      <p:grpSp>
        <p:nvGrpSpPr>
          <p:cNvPr id="95" name="Group 94">
            <a:extLst>
              <a:ext uri="{FF2B5EF4-FFF2-40B4-BE49-F238E27FC236}">
                <a16:creationId xmlns:a16="http://schemas.microsoft.com/office/drawing/2014/main" id="{D9DE70DC-E05F-CB24-AB7D-FD0EB3A26BD2}"/>
              </a:ext>
            </a:extLst>
          </p:cNvPr>
          <p:cNvGrpSpPr/>
          <p:nvPr/>
        </p:nvGrpSpPr>
        <p:grpSpPr>
          <a:xfrm>
            <a:off x="-2" y="3240091"/>
            <a:ext cx="6762343" cy="2239851"/>
            <a:chOff x="-2" y="3240091"/>
            <a:chExt cx="6762343" cy="2239851"/>
          </a:xfrm>
        </p:grpSpPr>
        <p:pic>
          <p:nvPicPr>
            <p:cNvPr id="28" name="Picture 27" descr="A picture containing screenshot, circle, graphics&#10;&#10;Description automatically generated">
              <a:extLst>
                <a:ext uri="{FF2B5EF4-FFF2-40B4-BE49-F238E27FC236}">
                  <a16:creationId xmlns:a16="http://schemas.microsoft.com/office/drawing/2014/main" id="{22A97050-142F-4BAF-ED49-EECDC3D877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657597" y="3240091"/>
              <a:ext cx="3104744" cy="2239851"/>
            </a:xfrm>
            <a:prstGeom prst="rect">
              <a:avLst/>
            </a:prstGeom>
          </p:spPr>
        </p:pic>
        <p:sp>
          <p:nvSpPr>
            <p:cNvPr id="85" name="Rectangle 53">
              <a:extLst>
                <a:ext uri="{FF2B5EF4-FFF2-40B4-BE49-F238E27FC236}">
                  <a16:creationId xmlns:a16="http://schemas.microsoft.com/office/drawing/2014/main" id="{7FC3096A-7039-DFE1-7389-ABC6B6ABD6B3}"/>
                </a:ext>
              </a:extLst>
            </p:cNvPr>
            <p:cNvSpPr/>
            <p:nvPr/>
          </p:nvSpPr>
          <p:spPr>
            <a:xfrm>
              <a:off x="-2" y="4793642"/>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Content Placeholder 1">
              <a:extLst>
                <a:ext uri="{FF2B5EF4-FFF2-40B4-BE49-F238E27FC236}">
                  <a16:creationId xmlns:a16="http://schemas.microsoft.com/office/drawing/2014/main" id="{EC25B65E-45E8-E1A8-11EB-ECCE084AAA7E}"/>
                </a:ext>
              </a:extLst>
            </p:cNvPr>
            <p:cNvSpPr txBox="1">
              <a:spLocks/>
            </p:cNvSpPr>
            <p:nvPr/>
          </p:nvSpPr>
          <p:spPr>
            <a:xfrm>
              <a:off x="457198" y="4965329"/>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7. PROS Report</a:t>
              </a:r>
            </a:p>
          </p:txBody>
        </p:sp>
      </p:grpSp>
      <p:grpSp>
        <p:nvGrpSpPr>
          <p:cNvPr id="94" name="Group 93">
            <a:extLst>
              <a:ext uri="{FF2B5EF4-FFF2-40B4-BE49-F238E27FC236}">
                <a16:creationId xmlns:a16="http://schemas.microsoft.com/office/drawing/2014/main" id="{2ADDDB36-A6F4-48F6-E187-9385A3D60CEB}"/>
              </a:ext>
            </a:extLst>
          </p:cNvPr>
          <p:cNvGrpSpPr/>
          <p:nvPr/>
        </p:nvGrpSpPr>
        <p:grpSpPr>
          <a:xfrm>
            <a:off x="-2" y="2608452"/>
            <a:ext cx="6540576" cy="2128967"/>
            <a:chOff x="-2" y="2608452"/>
            <a:chExt cx="6540576" cy="2128967"/>
          </a:xfrm>
        </p:grpSpPr>
        <p:pic>
          <p:nvPicPr>
            <p:cNvPr id="30" name="Picture 29" descr="A picture containing screenshot, circle, graphics, design&#10;&#10;Description automatically generated">
              <a:extLst>
                <a:ext uri="{FF2B5EF4-FFF2-40B4-BE49-F238E27FC236}">
                  <a16:creationId xmlns:a16="http://schemas.microsoft.com/office/drawing/2014/main" id="{4170F49F-A993-902C-33BA-5C4BCBA90B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57597" y="2608452"/>
              <a:ext cx="2882977" cy="2128967"/>
            </a:xfrm>
            <a:prstGeom prst="rect">
              <a:avLst/>
            </a:prstGeom>
          </p:spPr>
        </p:pic>
        <p:sp>
          <p:nvSpPr>
            <p:cNvPr id="84" name="Rectangle 53">
              <a:extLst>
                <a:ext uri="{FF2B5EF4-FFF2-40B4-BE49-F238E27FC236}">
                  <a16:creationId xmlns:a16="http://schemas.microsoft.com/office/drawing/2014/main" id="{4DD97DEC-0484-91A6-8FEC-693DE2D3ABF3}"/>
                </a:ext>
              </a:extLst>
            </p:cNvPr>
            <p:cNvSpPr/>
            <p:nvPr/>
          </p:nvSpPr>
          <p:spPr>
            <a:xfrm>
              <a:off x="-2" y="4051119"/>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Content Placeholder 1">
              <a:extLst>
                <a:ext uri="{FF2B5EF4-FFF2-40B4-BE49-F238E27FC236}">
                  <a16:creationId xmlns:a16="http://schemas.microsoft.com/office/drawing/2014/main" id="{8B82D60D-570B-CA1B-4C3C-DDE8BC8297A5}"/>
                </a:ext>
              </a:extLst>
            </p:cNvPr>
            <p:cNvSpPr txBox="1">
              <a:spLocks/>
            </p:cNvSpPr>
            <p:nvPr/>
          </p:nvSpPr>
          <p:spPr>
            <a:xfrm>
              <a:off x="457198" y="4227290"/>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8. PROS Modern UI</a:t>
              </a:r>
            </a:p>
          </p:txBody>
        </p:sp>
      </p:grpSp>
      <p:grpSp>
        <p:nvGrpSpPr>
          <p:cNvPr id="93" name="Group 92">
            <a:extLst>
              <a:ext uri="{FF2B5EF4-FFF2-40B4-BE49-F238E27FC236}">
                <a16:creationId xmlns:a16="http://schemas.microsoft.com/office/drawing/2014/main" id="{CF5BA614-3374-7469-BEEE-FE3F98478A58}"/>
              </a:ext>
            </a:extLst>
          </p:cNvPr>
          <p:cNvGrpSpPr/>
          <p:nvPr/>
        </p:nvGrpSpPr>
        <p:grpSpPr>
          <a:xfrm>
            <a:off x="-2" y="1959287"/>
            <a:ext cx="6318808" cy="2018084"/>
            <a:chOff x="-2" y="1959287"/>
            <a:chExt cx="6318808" cy="2018084"/>
          </a:xfrm>
        </p:grpSpPr>
        <p:pic>
          <p:nvPicPr>
            <p:cNvPr id="32" name="Picture 31" descr="A picture containing screenshot, circle, graphics&#10;&#10;Description automatically generated">
              <a:extLst>
                <a:ext uri="{FF2B5EF4-FFF2-40B4-BE49-F238E27FC236}">
                  <a16:creationId xmlns:a16="http://schemas.microsoft.com/office/drawing/2014/main" id="{04B85893-CA89-AE3D-4C1A-936325EE12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657597" y="1959287"/>
              <a:ext cx="2661209" cy="2018084"/>
            </a:xfrm>
            <a:prstGeom prst="rect">
              <a:avLst/>
            </a:prstGeom>
          </p:spPr>
        </p:pic>
        <p:sp>
          <p:nvSpPr>
            <p:cNvPr id="83" name="Rectangle 53">
              <a:extLst>
                <a:ext uri="{FF2B5EF4-FFF2-40B4-BE49-F238E27FC236}">
                  <a16:creationId xmlns:a16="http://schemas.microsoft.com/office/drawing/2014/main" id="{91939FC0-2947-33A1-CB23-7B8A739805C3}"/>
                </a:ext>
              </a:extLst>
            </p:cNvPr>
            <p:cNvSpPr/>
            <p:nvPr/>
          </p:nvSpPr>
          <p:spPr>
            <a:xfrm>
              <a:off x="-2" y="3291071"/>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1">
                    <a:lumMod val="40000"/>
                    <a:lumOff val="60000"/>
                  </a:schemeClr>
                </a:gs>
                <a:gs pos="0">
                  <a:schemeClr val="accent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Content Placeholder 1">
              <a:extLst>
                <a:ext uri="{FF2B5EF4-FFF2-40B4-BE49-F238E27FC236}">
                  <a16:creationId xmlns:a16="http://schemas.microsoft.com/office/drawing/2014/main" id="{1F777008-9A5E-0F41-C4B1-EF217D78959D}"/>
                </a:ext>
              </a:extLst>
            </p:cNvPr>
            <p:cNvSpPr txBox="1">
              <a:spLocks/>
            </p:cNvSpPr>
            <p:nvPr/>
          </p:nvSpPr>
          <p:spPr>
            <a:xfrm>
              <a:off x="457198" y="3462641"/>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9. PROS Products</a:t>
              </a:r>
            </a:p>
          </p:txBody>
        </p:sp>
      </p:grpSp>
      <p:grpSp>
        <p:nvGrpSpPr>
          <p:cNvPr id="92" name="Group 91">
            <a:extLst>
              <a:ext uri="{FF2B5EF4-FFF2-40B4-BE49-F238E27FC236}">
                <a16:creationId xmlns:a16="http://schemas.microsoft.com/office/drawing/2014/main" id="{771C4008-F962-4F7E-02CC-564E3CA975B9}"/>
              </a:ext>
            </a:extLst>
          </p:cNvPr>
          <p:cNvGrpSpPr/>
          <p:nvPr/>
        </p:nvGrpSpPr>
        <p:grpSpPr>
          <a:xfrm>
            <a:off x="-1" y="1322250"/>
            <a:ext cx="6097039" cy="1907200"/>
            <a:chOff x="-1" y="1322250"/>
            <a:chExt cx="6097039" cy="1907200"/>
          </a:xfrm>
        </p:grpSpPr>
        <p:pic>
          <p:nvPicPr>
            <p:cNvPr id="34" name="Picture 33">
              <a:extLst>
                <a:ext uri="{FF2B5EF4-FFF2-40B4-BE49-F238E27FC236}">
                  <a16:creationId xmlns:a16="http://schemas.microsoft.com/office/drawing/2014/main" id="{91824B8D-BCF1-5DB7-7C8F-69AE24C1595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3657597" y="1322250"/>
              <a:ext cx="2439441" cy="1907200"/>
            </a:xfrm>
            <a:prstGeom prst="rect">
              <a:avLst/>
            </a:prstGeom>
          </p:spPr>
        </p:pic>
        <p:sp>
          <p:nvSpPr>
            <p:cNvPr id="54" name="Rectangle 53">
              <a:extLst>
                <a:ext uri="{FF2B5EF4-FFF2-40B4-BE49-F238E27FC236}">
                  <a16:creationId xmlns:a16="http://schemas.microsoft.com/office/drawing/2014/main" id="{1BDD1CF1-56DF-FA6F-4B76-0AB2F102553C}"/>
                </a:ext>
              </a:extLst>
            </p:cNvPr>
            <p:cNvSpPr/>
            <p:nvPr/>
          </p:nvSpPr>
          <p:spPr>
            <a:xfrm>
              <a:off x="-1" y="2543150"/>
              <a:ext cx="3935393" cy="686300"/>
            </a:xfrm>
            <a:custGeom>
              <a:avLst/>
              <a:gdLst>
                <a:gd name="connsiteX0" fmla="*/ 0 w 3200399"/>
                <a:gd name="connsiteY0" fmla="*/ 0 h 663183"/>
                <a:gd name="connsiteX1" fmla="*/ 3200399 w 3200399"/>
                <a:gd name="connsiteY1" fmla="*/ 0 h 663183"/>
                <a:gd name="connsiteX2" fmla="*/ 3200399 w 3200399"/>
                <a:gd name="connsiteY2" fmla="*/ 663183 h 663183"/>
                <a:gd name="connsiteX3" fmla="*/ 0 w 3200399"/>
                <a:gd name="connsiteY3" fmla="*/ 663183 h 663183"/>
                <a:gd name="connsiteX4" fmla="*/ 0 w 3200399"/>
                <a:gd name="connsiteY4" fmla="*/ 0 h 663183"/>
                <a:gd name="connsiteX0" fmla="*/ 0 w 3448057"/>
                <a:gd name="connsiteY0" fmla="*/ 0 h 663183"/>
                <a:gd name="connsiteX1" fmla="*/ 3200399 w 3448057"/>
                <a:gd name="connsiteY1" fmla="*/ 0 h 663183"/>
                <a:gd name="connsiteX2" fmla="*/ 3448050 w 3448057"/>
                <a:gd name="connsiteY2" fmla="*/ 342067 h 663183"/>
                <a:gd name="connsiteX3" fmla="*/ 3200399 w 3448057"/>
                <a:gd name="connsiteY3" fmla="*/ 663183 h 663183"/>
                <a:gd name="connsiteX4" fmla="*/ 0 w 3448057"/>
                <a:gd name="connsiteY4" fmla="*/ 663183 h 663183"/>
                <a:gd name="connsiteX5" fmla="*/ 0 w 3448057"/>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448050"/>
                <a:gd name="connsiteY0" fmla="*/ 0 h 663183"/>
                <a:gd name="connsiteX1" fmla="*/ 3200399 w 3448050"/>
                <a:gd name="connsiteY1" fmla="*/ 0 h 663183"/>
                <a:gd name="connsiteX2" fmla="*/ 3448050 w 3448050"/>
                <a:gd name="connsiteY2" fmla="*/ 342067 h 663183"/>
                <a:gd name="connsiteX3" fmla="*/ 3200399 w 3448050"/>
                <a:gd name="connsiteY3" fmla="*/ 663183 h 663183"/>
                <a:gd name="connsiteX4" fmla="*/ 0 w 3448050"/>
                <a:gd name="connsiteY4" fmla="*/ 663183 h 663183"/>
                <a:gd name="connsiteX5" fmla="*/ 0 w 3448050"/>
                <a:gd name="connsiteY5" fmla="*/ 0 h 663183"/>
                <a:gd name="connsiteX0" fmla="*/ 0 w 3314544"/>
                <a:gd name="connsiteY0" fmla="*/ 0 h 663183"/>
                <a:gd name="connsiteX1" fmla="*/ 3200399 w 3314544"/>
                <a:gd name="connsiteY1" fmla="*/ 0 h 663183"/>
                <a:gd name="connsiteX2" fmla="*/ 3314544 w 3314544"/>
                <a:gd name="connsiteY2" fmla="*/ 353252 h 663183"/>
                <a:gd name="connsiteX3" fmla="*/ 3200399 w 3314544"/>
                <a:gd name="connsiteY3" fmla="*/ 663183 h 663183"/>
                <a:gd name="connsiteX4" fmla="*/ 0 w 3314544"/>
                <a:gd name="connsiteY4" fmla="*/ 663183 h 663183"/>
                <a:gd name="connsiteX5" fmla="*/ 0 w 3314544"/>
                <a:gd name="connsiteY5" fmla="*/ 0 h 66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544" h="663183">
                  <a:moveTo>
                    <a:pt x="0" y="0"/>
                  </a:moveTo>
                  <a:lnTo>
                    <a:pt x="3200399" y="0"/>
                  </a:lnTo>
                  <a:lnTo>
                    <a:pt x="3314544" y="353252"/>
                  </a:lnTo>
                  <a:lnTo>
                    <a:pt x="3200399" y="663183"/>
                  </a:lnTo>
                  <a:lnTo>
                    <a:pt x="0" y="663183"/>
                  </a:lnTo>
                  <a:lnTo>
                    <a:pt x="0" y="0"/>
                  </a:lnTo>
                  <a:close/>
                </a:path>
              </a:pathLst>
            </a:custGeom>
            <a:gradFill>
              <a:gsLst>
                <a:gs pos="100000">
                  <a:schemeClr val="accent2">
                    <a:lumMod val="40000"/>
                    <a:lumOff val="60000"/>
                  </a:schemeClr>
                </a:gs>
                <a:gs pos="0">
                  <a:schemeClr val="accent2">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Content Placeholder 1">
              <a:extLst>
                <a:ext uri="{FF2B5EF4-FFF2-40B4-BE49-F238E27FC236}">
                  <a16:creationId xmlns:a16="http://schemas.microsoft.com/office/drawing/2014/main" id="{8D11A575-ED5D-F3E0-F8EB-DED076F323B6}"/>
                </a:ext>
              </a:extLst>
            </p:cNvPr>
            <p:cNvSpPr txBox="1">
              <a:spLocks/>
            </p:cNvSpPr>
            <p:nvPr/>
          </p:nvSpPr>
          <p:spPr>
            <a:xfrm>
              <a:off x="457198" y="2719478"/>
              <a:ext cx="4114800" cy="332399"/>
            </a:xfrm>
            <a:prstGeom prst="rect">
              <a:avLst/>
            </a:prstGeom>
            <a:noFill/>
            <a:ln w="38100">
              <a:noFill/>
            </a:ln>
            <a:effectLst/>
          </p:spPr>
          <p:txBody>
            <a:bodyPr wrap="square" lIns="0" tIns="0" rIns="0" bIns="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10. PROS Marketplace</a:t>
              </a:r>
            </a:p>
          </p:txBody>
        </p:sp>
      </p:grpSp>
      <p:sp>
        <p:nvSpPr>
          <p:cNvPr id="4" name="Content Placeholder 1">
            <a:extLst>
              <a:ext uri="{FF2B5EF4-FFF2-40B4-BE49-F238E27FC236}">
                <a16:creationId xmlns:a16="http://schemas.microsoft.com/office/drawing/2014/main" id="{ED8ABB9D-9AFD-B414-72B8-DB9A0AED3276}"/>
              </a:ext>
            </a:extLst>
          </p:cNvPr>
          <p:cNvSpPr txBox="1">
            <a:spLocks/>
          </p:cNvSpPr>
          <p:nvPr/>
        </p:nvSpPr>
        <p:spPr>
          <a:xfrm>
            <a:off x="3200399" y="457199"/>
            <a:ext cx="5029201" cy="1292662"/>
          </a:xfrm>
          <a:prstGeom prst="rect">
            <a:avLst/>
          </a:prstGeom>
          <a:solidFill>
            <a:schemeClr val="accent2"/>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PROS Marketplace</a:t>
            </a:r>
            <a:endParaRPr kumimoji="0" lang="en-US" sz="3600" b="1" i="1"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5" name="Content Placeholder 1">
            <a:extLst>
              <a:ext uri="{FF2B5EF4-FFF2-40B4-BE49-F238E27FC236}">
                <a16:creationId xmlns:a16="http://schemas.microsoft.com/office/drawing/2014/main" id="{D8F31721-ECD3-0B36-9E5B-DA406C55C63D}"/>
              </a:ext>
            </a:extLst>
          </p:cNvPr>
          <p:cNvSpPr txBox="1">
            <a:spLocks/>
          </p:cNvSpPr>
          <p:nvPr/>
        </p:nvSpPr>
        <p:spPr>
          <a:xfrm>
            <a:off x="457199" y="457199"/>
            <a:ext cx="2743200" cy="1292662"/>
          </a:xfrm>
          <a:prstGeom prst="rect">
            <a:avLst/>
          </a:prstGeom>
          <a:solidFill>
            <a:schemeClr val="accent6"/>
          </a:solidFill>
          <a:ln w="38100">
            <a:solidFill>
              <a:schemeClr val="tx1"/>
            </a:solidFill>
          </a:ln>
          <a:effectLst>
            <a:outerShdw dist="127000" dir="8100000" algn="tr" rotWithShape="0">
              <a:prstClr val="black"/>
            </a:outerShdw>
          </a:effectLst>
        </p:spPr>
        <p:txBody>
          <a:bodyPr wrap="square" lIns="365760" tIns="365760" rIns="365760" bIns="365760" anchor="t" anchorCtr="0">
            <a:spAutoFit/>
          </a:bodyPr>
          <a:lstStyle>
            <a:lvl1pPr marL="228600" indent="-228600" algn="l" defTabSz="914400" rtl="0" eaLnBrk="1" latinLnBrk="0" hangingPunct="1">
              <a:lnSpc>
                <a:spcPct val="120000"/>
              </a:lnSpc>
              <a:spcBef>
                <a:spcPts val="1000"/>
              </a:spcBef>
              <a:spcAft>
                <a:spcPts val="1200"/>
              </a:spcAft>
              <a:buFont typeface="Arial" panose="020B0604020202020204" pitchFamily="34" charset="0"/>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120000"/>
              </a:lnSpc>
              <a:spcBef>
                <a:spcPts val="500"/>
              </a:spcBef>
              <a:spcAft>
                <a:spcPts val="1200"/>
              </a:spcAft>
              <a:buFont typeface="Arial" panose="020B0604020202020204" pitchFamily="34" charset="0"/>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120000"/>
              </a:lnSpc>
              <a:spcBef>
                <a:spcPts val="500"/>
              </a:spcBef>
              <a:spcAft>
                <a:spcPts val="1200"/>
              </a:spcAft>
              <a:buFont typeface="Arial" panose="020B0604020202020204" pitchFamily="34" charset="0"/>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120000"/>
              </a:lnSpc>
              <a:spcBef>
                <a:spcPts val="500"/>
              </a:spcBef>
              <a:spcAft>
                <a:spcPts val="1200"/>
              </a:spcAft>
              <a:buFont typeface="Arial" panose="020B0604020202020204" pitchFamily="34" charset="0"/>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Arial" panose="020B0604020202020204" pitchFamily="34" charset="0"/>
              </a:rPr>
              <a:t>Level 10</a:t>
            </a:r>
            <a:endParaRPr kumimoji="0" lang="en-US" sz="3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10" name="Content Placeholder 1">
            <a:extLst>
              <a:ext uri="{FF2B5EF4-FFF2-40B4-BE49-F238E27FC236}">
                <a16:creationId xmlns:a16="http://schemas.microsoft.com/office/drawing/2014/main" id="{B7E8E132-AE5A-CE8D-9EBE-66061F05C170}"/>
              </a:ext>
            </a:extLst>
          </p:cNvPr>
          <p:cNvSpPr txBox="1">
            <a:spLocks/>
          </p:cNvSpPr>
          <p:nvPr/>
        </p:nvSpPr>
        <p:spPr>
          <a:xfrm>
            <a:off x="8686800" y="3200400"/>
            <a:ext cx="9144000" cy="5139356"/>
          </a:xfrm>
          <a:prstGeom prst="borderCallout1">
            <a:avLst>
              <a:gd name="adj1" fmla="val 15439"/>
              <a:gd name="adj2" fmla="val -193"/>
              <a:gd name="adj3" fmla="val -5941"/>
              <a:gd name="adj4" fmla="val -48211"/>
            </a:avLst>
          </a:prstGeom>
          <a:solidFill>
            <a:schemeClr val="bg1"/>
          </a:solidFill>
          <a:ln w="38100">
            <a:solidFill>
              <a:schemeClr val="tx1"/>
            </a:solidFill>
            <a:tailEnd type="oval" w="lg" len="lg"/>
          </a:ln>
          <a:effectLst/>
        </p:spPr>
        <p:txBody>
          <a:bodyPr vert="horz" wrap="square" lIns="365760" tIns="365760" rIns="365760" bIns="36576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Marketplace</a:t>
            </a:r>
            <a:r>
              <a:rPr kumimoji="0" lang="en-US" sz="48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Agreements </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Subscriptions</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Rebates</a:t>
            </a:r>
          </a:p>
          <a:p>
            <a:pPr marL="914400" marR="0" lvl="0" indent="-914400" algn="l" defTabSz="914400" rtl="0" eaLnBrk="1" fontAlgn="auto" latinLnBrk="0" hangingPunct="1">
              <a:lnSpc>
                <a:spcPct val="120000"/>
              </a:lnSpc>
              <a:spcBef>
                <a:spcPts val="0"/>
              </a:spcBef>
              <a:spcAft>
                <a:spcPts val="1200"/>
              </a:spcAft>
              <a:buClrTx/>
              <a:buSzTx/>
              <a:buFont typeface="Arial" panose="020B0604020202020204" pitchFamily="34" charset="0"/>
              <a:buAutoNum type="arabicParenR"/>
              <a:tabLst/>
              <a:defRPr/>
            </a:pPr>
            <a:r>
              <a:rPr kumimoji="0" lang="en-US" sz="4000"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Constraint AI</a:t>
            </a:r>
          </a:p>
        </p:txBody>
      </p:sp>
      <p:pic>
        <p:nvPicPr>
          <p:cNvPr id="3" name="Picture 2">
            <a:extLst>
              <a:ext uri="{FF2B5EF4-FFF2-40B4-BE49-F238E27FC236}">
                <a16:creationId xmlns:a16="http://schemas.microsoft.com/office/drawing/2014/main" id="{68C5AAF5-BB8A-6A52-5C4B-0C1E7F86E32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945456" y="4724029"/>
            <a:ext cx="2254250" cy="482600"/>
          </a:xfrm>
          <a:prstGeom prst="rect">
            <a:avLst/>
          </a:prstGeom>
          <a:noFill/>
          <a:ln>
            <a:noFill/>
          </a:ln>
        </p:spPr>
      </p:pic>
      <p:pic>
        <p:nvPicPr>
          <p:cNvPr id="8" name="Picture 7">
            <a:extLst>
              <a:ext uri="{FF2B5EF4-FFF2-40B4-BE49-F238E27FC236}">
                <a16:creationId xmlns:a16="http://schemas.microsoft.com/office/drawing/2014/main" id="{B6D6373F-B0BB-49BA-8035-CF1ECCFEDFF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945456" y="5646738"/>
            <a:ext cx="2254250" cy="482600"/>
          </a:xfrm>
          <a:prstGeom prst="rect">
            <a:avLst/>
          </a:prstGeom>
          <a:noFill/>
          <a:ln>
            <a:noFill/>
          </a:ln>
        </p:spPr>
      </p:pic>
      <p:pic>
        <p:nvPicPr>
          <p:cNvPr id="9" name="Picture 8">
            <a:extLst>
              <a:ext uri="{FF2B5EF4-FFF2-40B4-BE49-F238E27FC236}">
                <a16:creationId xmlns:a16="http://schemas.microsoft.com/office/drawing/2014/main" id="{E07C2A60-91CB-6A40-7BC3-B4B7CF80521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945456" y="7380631"/>
            <a:ext cx="2254250" cy="482600"/>
          </a:xfrm>
          <a:prstGeom prst="rect">
            <a:avLst/>
          </a:prstGeom>
          <a:noFill/>
          <a:ln>
            <a:noFill/>
          </a:ln>
        </p:spPr>
      </p:pic>
      <p:pic>
        <p:nvPicPr>
          <p:cNvPr id="1028" name="Picture 4" descr="Rebate Management Software for B2B Growth | Enable">
            <a:extLst>
              <a:ext uri="{FF2B5EF4-FFF2-40B4-BE49-F238E27FC236}">
                <a16:creationId xmlns:a16="http://schemas.microsoft.com/office/drawing/2014/main" id="{A8C4D056-D745-E9D4-B2BF-03A24F1ED3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945456" y="6451330"/>
            <a:ext cx="1647772" cy="60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572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4"/>
              <a:stretch>
                <a:fillRect/>
              </a:stretch>
            </p:blipFill>
            <p:spPr>
              <a:xfrm>
                <a:off x="5118027" y="-1297947"/>
                <a:ext cx="18000" cy="18000"/>
              </a:xfrm>
              <a:prstGeom prst="rect">
                <a:avLst/>
              </a:prstGeom>
            </p:spPr>
          </p:pic>
        </mc:Fallback>
      </mc:AlternateContent>
      <p:pic>
        <p:nvPicPr>
          <p:cNvPr id="2" name="Picture 1">
            <a:extLst>
              <a:ext uri="{FF2B5EF4-FFF2-40B4-BE49-F238E27FC236}">
                <a16:creationId xmlns:a16="http://schemas.microsoft.com/office/drawing/2014/main" id="{1C746974-534A-7EA3-016B-6B26F1F1BE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8283638" cy="10282680"/>
          </a:xfrm>
          <a:prstGeom prst="rect">
            <a:avLst/>
          </a:prstGeom>
        </p:spPr>
      </p:pic>
    </p:spTree>
    <p:extLst>
      <p:ext uri="{BB962C8B-B14F-4D97-AF65-F5344CB8AC3E}">
        <p14:creationId xmlns:p14="http://schemas.microsoft.com/office/powerpoint/2010/main" val="4232225103"/>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olar System's Motion Through Space">
            <a:extLst>
              <a:ext uri="{FF2B5EF4-FFF2-40B4-BE49-F238E27FC236}">
                <a16:creationId xmlns:a16="http://schemas.microsoft.com/office/drawing/2014/main" id="{E16539A0-6733-B75D-7F6D-76C46B5260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8" b="127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8E8E433D-AF74-4BD7-F301-48D79565EC7F}"/>
              </a:ext>
            </a:extLst>
          </p:cNvPr>
          <p:cNvSpPr txBox="1">
            <a:spLocks/>
          </p:cNvSpPr>
          <p:nvPr/>
        </p:nvSpPr>
        <p:spPr>
          <a:xfrm>
            <a:off x="13222705" y="8678126"/>
            <a:ext cx="4680284" cy="1200329"/>
          </a:xfrm>
          <a:prstGeom prst="rect">
            <a:avLst/>
          </a:prstGeom>
          <a:solidFill>
            <a:schemeClr val="accent2">
              <a:lumMod val="20000"/>
              <a:lumOff val="80000"/>
            </a:schemeClr>
          </a:solidFill>
          <a:ln w="38100">
            <a:solidFill>
              <a:schemeClr val="tx1"/>
            </a:solidFill>
          </a:ln>
          <a:effectLst>
            <a:outerShdw dist="127000" dir="8100000" algn="tr" rotWithShape="0">
              <a:prstClr val="black"/>
            </a:outerShdw>
          </a:effectLst>
        </p:spPr>
        <p:txBody>
          <a:bodyPr vert="horz" wrap="square" lIns="182880" tIns="274320" rIns="182880" bIns="274320" rtlCol="0" anchor="ctr" anchorCtr="0">
            <a:spAutoFit/>
          </a:bodyPr>
          <a:lstStyle>
            <a:lvl1pPr marL="0" indent="0" algn="ctr" defTabSz="914400" rtl="0" eaLnBrk="1" latinLnBrk="0" hangingPunct="1">
              <a:lnSpc>
                <a:spcPct val="120000"/>
              </a:lnSpc>
              <a:spcBef>
                <a:spcPts val="1000"/>
              </a:spcBef>
              <a:spcAft>
                <a:spcPts val="1200"/>
              </a:spcAft>
              <a:buFont typeface="Arial" panose="020B0604020202020204" pitchFamily="34" charset="0"/>
              <a:buNone/>
              <a:defRPr sz="440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120000"/>
              </a:lnSpc>
              <a:spcBef>
                <a:spcPts val="500"/>
              </a:spcBef>
              <a:spcAft>
                <a:spcPts val="1200"/>
              </a:spcAft>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ctr" defTabSz="914400" rtl="0" eaLnBrk="1" latinLnBrk="0" hangingPunct="1">
              <a:lnSpc>
                <a:spcPct val="120000"/>
              </a:lnSpc>
              <a:spcBef>
                <a:spcPts val="500"/>
              </a:spcBef>
              <a:spcAft>
                <a:spcPts val="1200"/>
              </a:spcAft>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ctr" defTabSz="914400" rtl="0" eaLnBrk="1" latinLnBrk="0" hangingPunct="1">
              <a:lnSpc>
                <a:spcPct val="120000"/>
              </a:lnSpc>
              <a:spcBef>
                <a:spcPts val="500"/>
              </a:spcBef>
              <a:spcAft>
                <a:spcPts val="1200"/>
              </a:spcAft>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200">
                <a:solidFill>
                  <a:schemeClr val="tx1"/>
                </a:solidFill>
                <a:latin typeface="Comic Sans MS" panose="030F0902030302020204" pitchFamily="66" charset="0"/>
                <a:cs typeface="Arial" panose="020B0604020202020204" pitchFamily="34" charset="0"/>
              </a:rPr>
              <a:t>828,000 km/h</a:t>
            </a:r>
            <a:endParaRPr lang="en-US" sz="4200">
              <a:solidFill>
                <a:schemeClr val="tx1"/>
              </a:solidFill>
              <a:latin typeface="Comic Sans MS" panose="030F0902030302020204" pitchFamily="66" charset="0"/>
            </a:endParaRPr>
          </a:p>
        </p:txBody>
      </p:sp>
      <p:pic>
        <p:nvPicPr>
          <p:cNvPr id="3" name="Picture 2" descr="A blue text on a black background&#10;&#10;Description automatically generated with medium confidence">
            <a:extLst>
              <a:ext uri="{FF2B5EF4-FFF2-40B4-BE49-F238E27FC236}">
                <a16:creationId xmlns:a16="http://schemas.microsoft.com/office/drawing/2014/main" id="{DFDD88CB-CC73-C860-9478-7B4A9ED197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6423" y="228600"/>
            <a:ext cx="7456627" cy="2477895"/>
          </a:xfrm>
          <a:prstGeom prst="rect">
            <a:avLst/>
          </a:prstGeom>
        </p:spPr>
      </p:pic>
    </p:spTree>
    <p:extLst>
      <p:ext uri="{BB962C8B-B14F-4D97-AF65-F5344CB8AC3E}">
        <p14:creationId xmlns:p14="http://schemas.microsoft.com/office/powerpoint/2010/main" val="35344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qr code on a white background&#10;&#10;Description automatically generated">
            <a:extLst>
              <a:ext uri="{FF2B5EF4-FFF2-40B4-BE49-F238E27FC236}">
                <a16:creationId xmlns:a16="http://schemas.microsoft.com/office/drawing/2014/main" id="{B4BDC052-E051-4551-6234-35F9D326F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424" y="2669497"/>
            <a:ext cx="4938786" cy="4938786"/>
          </a:xfrm>
          <a:prstGeom prst="rect">
            <a:avLst/>
          </a:prstGeom>
        </p:spPr>
      </p:pic>
      <p:cxnSp>
        <p:nvCxnSpPr>
          <p:cNvPr id="18" name="Straight Connector 10">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81444" y="2360830"/>
            <a:ext cx="0" cy="5565341"/>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CopericanShift_Logo.png">
            <a:extLst>
              <a:ext uri="{FF2B5EF4-FFF2-40B4-BE49-F238E27FC236}">
                <a16:creationId xmlns:a16="http://schemas.microsoft.com/office/drawing/2014/main" id="{5815EB4D-4FBE-AE60-798E-1DD6A0279B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0014" y="4292376"/>
            <a:ext cx="9276870" cy="1693028"/>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6"/>
              <a:stretch>
                <a:fillRect/>
              </a:stretch>
            </p:blipFill>
            <p:spPr>
              <a:xfrm>
                <a:off x="5118027" y="-1297947"/>
                <a:ext cx="18000" cy="18000"/>
              </a:xfrm>
              <a:prstGeom prst="rect">
                <a:avLst/>
              </a:prstGeom>
            </p:spPr>
          </p:pic>
        </mc:Fallback>
      </mc:AlternateContent>
    </p:spTree>
    <p:extLst>
      <p:ext uri="{BB962C8B-B14F-4D97-AF65-F5344CB8AC3E}">
        <p14:creationId xmlns:p14="http://schemas.microsoft.com/office/powerpoint/2010/main" val="2406510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B411864-F304-5000-5A3B-108C4A725A62}"/>
                  </a:ext>
                </a:extLst>
              </p14:cNvPr>
              <p14:cNvContentPartPr/>
              <p14:nvPr/>
            </p14:nvContentPartPr>
            <p14:xfrm>
              <a:off x="5127027" y="-1288947"/>
              <a:ext cx="360" cy="360"/>
            </p14:xfrm>
          </p:contentPart>
        </mc:Choice>
        <mc:Fallback xmlns="">
          <p:pic>
            <p:nvPicPr>
              <p:cNvPr id="4" name="Ink 3">
                <a:extLst>
                  <a:ext uri="{FF2B5EF4-FFF2-40B4-BE49-F238E27FC236}">
                    <a16:creationId xmlns:a16="http://schemas.microsoft.com/office/drawing/2014/main" id="{2B411864-F304-5000-5A3B-108C4A725A62}"/>
                  </a:ext>
                </a:extLst>
              </p:cNvPr>
              <p:cNvPicPr/>
              <p:nvPr/>
            </p:nvPicPr>
            <p:blipFill>
              <a:blip r:embed="rId4"/>
              <a:stretch>
                <a:fillRect/>
              </a:stretch>
            </p:blipFill>
            <p:spPr>
              <a:xfrm>
                <a:off x="5118027" y="-1297947"/>
                <a:ext cx="18000" cy="18000"/>
              </a:xfrm>
              <a:prstGeom prst="rect">
                <a:avLst/>
              </a:prstGeom>
            </p:spPr>
          </p:pic>
        </mc:Fallback>
      </mc:AlternateContent>
      <p:pic>
        <p:nvPicPr>
          <p:cNvPr id="5" name="Picture 4" descr="A picture containing font, graphics, graphic design, typography&#10;&#10;Description automatically generated">
            <a:extLst>
              <a:ext uri="{FF2B5EF4-FFF2-40B4-BE49-F238E27FC236}">
                <a16:creationId xmlns:a16="http://schemas.microsoft.com/office/drawing/2014/main" id="{E9313590-935B-811E-456A-CBBDD2598A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76700" y="2847362"/>
            <a:ext cx="11389766" cy="3210538"/>
          </a:xfrm>
          <a:prstGeom prst="rect">
            <a:avLst/>
          </a:prstGeom>
        </p:spPr>
      </p:pic>
    </p:spTree>
    <p:extLst>
      <p:ext uri="{BB962C8B-B14F-4D97-AF65-F5344CB8AC3E}">
        <p14:creationId xmlns:p14="http://schemas.microsoft.com/office/powerpoint/2010/main" val="309812424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7652867A-2CAB-DEB2-34C9-FFFABE318F7B}"/>
              </a:ext>
            </a:extLst>
          </p:cNvPr>
          <p:cNvPicPr>
            <a:picLocks noChangeAspect="1"/>
          </p:cNvPicPr>
          <p:nvPr/>
        </p:nvPicPr>
        <p:blipFill rotWithShape="1">
          <a:blip r:embed="rId3">
            <a:extLst>
              <a:ext uri="{28A0092B-C50C-407E-A947-70E740481C1C}">
                <a14:useLocalDpi xmlns:a14="http://schemas.microsoft.com/office/drawing/2010/main" val="0"/>
              </a:ext>
            </a:extLst>
          </a:blip>
          <a:srcRect t="-9" b="34929"/>
          <a:stretch/>
        </p:blipFill>
        <p:spPr>
          <a:xfrm>
            <a:off x="-16328" y="-1625600"/>
            <a:ext cx="18304328" cy="11912600"/>
          </a:xfrm>
          <a:prstGeom prst="rect">
            <a:avLst/>
          </a:prstGeom>
          <a:ln w="152400">
            <a:solidFill>
              <a:schemeClr val="bg1"/>
            </a:solidFill>
          </a:ln>
        </p:spPr>
      </p:pic>
    </p:spTree>
    <p:extLst>
      <p:ext uri="{BB962C8B-B14F-4D97-AF65-F5344CB8AC3E}">
        <p14:creationId xmlns:p14="http://schemas.microsoft.com/office/powerpoint/2010/main" val="239992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ground, shadow, street&#10;&#10;Description automatically generated">
            <a:extLst>
              <a:ext uri="{FF2B5EF4-FFF2-40B4-BE49-F238E27FC236}">
                <a16:creationId xmlns:a16="http://schemas.microsoft.com/office/drawing/2014/main" id="{7652867A-2CAB-DEB2-34C9-FFFABE318F7B}"/>
              </a:ext>
            </a:extLst>
          </p:cNvPr>
          <p:cNvPicPr>
            <a:picLocks noChangeAspect="1"/>
          </p:cNvPicPr>
          <p:nvPr/>
        </p:nvPicPr>
        <p:blipFill rotWithShape="1">
          <a:blip r:embed="rId3">
            <a:extLst>
              <a:ext uri="{28A0092B-C50C-407E-A947-70E740481C1C}">
                <a14:useLocalDpi xmlns:a14="http://schemas.microsoft.com/office/drawing/2010/main" val="0"/>
              </a:ext>
            </a:extLst>
          </a:blip>
          <a:srcRect t="-9" b="34929"/>
          <a:stretch/>
        </p:blipFill>
        <p:spPr>
          <a:xfrm>
            <a:off x="-16328" y="-1625600"/>
            <a:ext cx="18304328" cy="11912600"/>
          </a:xfrm>
          <a:prstGeom prst="rect">
            <a:avLst/>
          </a:prstGeom>
          <a:ln w="152400">
            <a:solidFill>
              <a:schemeClr val="bg1"/>
            </a:solidFill>
          </a:ln>
        </p:spPr>
      </p:pic>
      <p:pic>
        <p:nvPicPr>
          <p:cNvPr id="4" name="Picture 3" descr="A black background with white text&#10;&#10;Description automatically generated with low confidence">
            <a:extLst>
              <a:ext uri="{FF2B5EF4-FFF2-40B4-BE49-F238E27FC236}">
                <a16:creationId xmlns:a16="http://schemas.microsoft.com/office/drawing/2014/main" id="{DB4A739F-C8AA-DB0B-E963-F8959AD02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132" y="1027188"/>
            <a:ext cx="10477407" cy="6607023"/>
          </a:xfrm>
          <a:prstGeom prst="rect">
            <a:avLst/>
          </a:prstGeom>
        </p:spPr>
      </p:pic>
    </p:spTree>
    <p:extLst>
      <p:ext uri="{BB962C8B-B14F-4D97-AF65-F5344CB8AC3E}">
        <p14:creationId xmlns:p14="http://schemas.microsoft.com/office/powerpoint/2010/main" val="1041194880"/>
      </p:ext>
    </p:extLst>
  </p:cSld>
  <p:clrMapOvr>
    <a:masterClrMapping/>
  </p:clrMapOvr>
</p:sld>
</file>

<file path=ppt/theme/theme1.xml><?xml version="1.0" encoding="utf-8"?>
<a:theme xmlns:a="http://schemas.openxmlformats.org/drawingml/2006/main" name="PROS GENARAL LAYOUTS">
  <a:themeElements>
    <a:clrScheme name="PROS Colors 2019 1">
      <a:dk1>
        <a:srgbClr val="666666"/>
      </a:dk1>
      <a:lt1>
        <a:srgbClr val="FFFFFF"/>
      </a:lt1>
      <a:dk2>
        <a:srgbClr val="808080"/>
      </a:dk2>
      <a:lt2>
        <a:srgbClr val="FFFFFF"/>
      </a:lt2>
      <a:accent1>
        <a:srgbClr val="00A4E4"/>
      </a:accent1>
      <a:accent2>
        <a:srgbClr val="A6ABA3"/>
      </a:accent2>
      <a:accent3>
        <a:srgbClr val="54B948"/>
      </a:accent3>
      <a:accent4>
        <a:srgbClr val="F79628"/>
      </a:accent4>
      <a:accent5>
        <a:srgbClr val="5786A0"/>
      </a:accent5>
      <a:accent6>
        <a:srgbClr val="CF3375"/>
      </a:accent6>
      <a:hlink>
        <a:srgbClr val="00447B"/>
      </a:hlink>
      <a:folHlink>
        <a:srgbClr val="D03376"/>
      </a:folHlink>
    </a:clrScheme>
    <a:fontScheme name="PROS 2018/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defRPr sz="2200" dirty="0" err="1">
            <a:solidFill>
              <a:srgbClr val="666666"/>
            </a:solidFill>
            <a:latin typeface="Arial" panose="020B0604020202020204" pitchFamily="34" charset="0"/>
          </a:defRPr>
        </a:defPPr>
      </a:lstStyle>
    </a:txDef>
  </a:objectDefaults>
  <a:extraClrSchemeLst/>
  <a:extLst>
    <a:ext uri="{05A4C25C-085E-4340-85A3-A5531E510DB2}">
      <thm15:themeFamily xmlns:thm15="http://schemas.microsoft.com/office/thememl/2012/main" name="PROS PPT_master template_2020.pptx" id="{8C9BD812-B295-44D1-9534-E6CCD6023F71}" vid="{13EC059C-0CA0-40DF-93F8-4E013FE16E96}"/>
    </a:ext>
  </a:extLst>
</a:theme>
</file>

<file path=ppt/theme/theme2.xml><?xml version="1.0" encoding="utf-8"?>
<a:theme xmlns:a="http://schemas.openxmlformats.org/drawingml/2006/main" name="Custom Design">
  <a:themeElements>
    <a:clrScheme name="PROS Theme">
      <a:dk1>
        <a:srgbClr val="000000"/>
      </a:dk1>
      <a:lt1>
        <a:srgbClr val="FFFFFF"/>
      </a:lt1>
      <a:dk2>
        <a:srgbClr val="303030"/>
      </a:dk2>
      <a:lt2>
        <a:srgbClr val="F5F5F5"/>
      </a:lt2>
      <a:accent1>
        <a:srgbClr val="00AFFF"/>
      </a:accent1>
      <a:accent2>
        <a:srgbClr val="FF7814"/>
      </a:accent2>
      <a:accent3>
        <a:srgbClr val="032E5B"/>
      </a:accent3>
      <a:accent4>
        <a:srgbClr val="54B948"/>
      </a:accent4>
      <a:accent5>
        <a:srgbClr val="D03373"/>
      </a:accent5>
      <a:accent6>
        <a:srgbClr val="0076B6"/>
      </a:accent6>
      <a:hlink>
        <a:srgbClr val="0076B6"/>
      </a:hlink>
      <a:folHlink>
        <a:srgbClr val="034C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PROS Theme">
      <a:dk1>
        <a:srgbClr val="000000"/>
      </a:dk1>
      <a:lt1>
        <a:srgbClr val="FFFFFF"/>
      </a:lt1>
      <a:dk2>
        <a:srgbClr val="303030"/>
      </a:dk2>
      <a:lt2>
        <a:srgbClr val="F5F5F5"/>
      </a:lt2>
      <a:accent1>
        <a:srgbClr val="00AFFF"/>
      </a:accent1>
      <a:accent2>
        <a:srgbClr val="FF7814"/>
      </a:accent2>
      <a:accent3>
        <a:srgbClr val="032E5B"/>
      </a:accent3>
      <a:accent4>
        <a:srgbClr val="54B948"/>
      </a:accent4>
      <a:accent5>
        <a:srgbClr val="D03373"/>
      </a:accent5>
      <a:accent6>
        <a:srgbClr val="0076B6"/>
      </a:accent6>
      <a:hlink>
        <a:srgbClr val="0076B6"/>
      </a:hlink>
      <a:folHlink>
        <a:srgbClr val="034C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PROS Theme">
      <a:dk1>
        <a:srgbClr val="000000"/>
      </a:dk1>
      <a:lt1>
        <a:srgbClr val="FFFFFF"/>
      </a:lt1>
      <a:dk2>
        <a:srgbClr val="303030"/>
      </a:dk2>
      <a:lt2>
        <a:srgbClr val="F5F5F5"/>
      </a:lt2>
      <a:accent1>
        <a:srgbClr val="00AFFF"/>
      </a:accent1>
      <a:accent2>
        <a:srgbClr val="FF7814"/>
      </a:accent2>
      <a:accent3>
        <a:srgbClr val="032E5B"/>
      </a:accent3>
      <a:accent4>
        <a:srgbClr val="54B948"/>
      </a:accent4>
      <a:accent5>
        <a:srgbClr val="D03373"/>
      </a:accent5>
      <a:accent6>
        <a:srgbClr val="0076B6"/>
      </a:accent6>
      <a:hlink>
        <a:srgbClr val="0076B6"/>
      </a:hlink>
      <a:folHlink>
        <a:srgbClr val="034C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PROS Theme">
      <a:dk1>
        <a:srgbClr val="000000"/>
      </a:dk1>
      <a:lt1>
        <a:srgbClr val="FFFFFF"/>
      </a:lt1>
      <a:dk2>
        <a:srgbClr val="303030"/>
      </a:dk2>
      <a:lt2>
        <a:srgbClr val="F5F5F5"/>
      </a:lt2>
      <a:accent1>
        <a:srgbClr val="00AFFF"/>
      </a:accent1>
      <a:accent2>
        <a:srgbClr val="FF7814"/>
      </a:accent2>
      <a:accent3>
        <a:srgbClr val="032E5B"/>
      </a:accent3>
      <a:accent4>
        <a:srgbClr val="54B948"/>
      </a:accent4>
      <a:accent5>
        <a:srgbClr val="D03373"/>
      </a:accent5>
      <a:accent6>
        <a:srgbClr val="0076B6"/>
      </a:accent6>
      <a:hlink>
        <a:srgbClr val="0076B6"/>
      </a:hlink>
      <a:folHlink>
        <a:srgbClr val="034C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0A8D9EC9B07C4197B1F57620772BDC" ma:contentTypeVersion="9" ma:contentTypeDescription="Create a new document." ma:contentTypeScope="" ma:versionID="f38bfb8b5073fbeade3f499d0e4ad6fd">
  <xsd:schema xmlns:xsd="http://www.w3.org/2001/XMLSchema" xmlns:xs="http://www.w3.org/2001/XMLSchema" xmlns:p="http://schemas.microsoft.com/office/2006/metadata/properties" xmlns:ns2="f6a585a4-cef8-42f0-8b7c-ffb264836174" xmlns:ns3="40fbe025-306d-467d-8d78-529615ae55a7" targetNamespace="http://schemas.microsoft.com/office/2006/metadata/properties" ma:root="true" ma:fieldsID="58fc95b57ecdb9eeeeb45764156a59d0" ns2:_="" ns3:_="">
    <xsd:import namespace="f6a585a4-cef8-42f0-8b7c-ffb264836174"/>
    <xsd:import namespace="40fbe025-306d-467d-8d78-529615ae55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a585a4-cef8-42f0-8b7c-ffb2648361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fbe025-306d-467d-8d78-529615ae55a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F4516A-ABEF-4930-BF31-3B0504922F44}">
  <ds:schemaRefs>
    <ds:schemaRef ds:uri="40fbe025-306d-467d-8d78-529615ae55a7"/>
    <ds:schemaRef ds:uri="f6a585a4-cef8-42f0-8b7c-ffb2648361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8C7393-2FD0-4FA7-859B-EF5E58C9C080}">
  <ds:schemaRefs>
    <ds:schemaRef ds:uri="http://schemas.microsoft.com/sharepoint/v3/contenttype/forms"/>
  </ds:schemaRefs>
</ds:datastoreItem>
</file>

<file path=customXml/itemProps3.xml><?xml version="1.0" encoding="utf-8"?>
<ds:datastoreItem xmlns:ds="http://schemas.openxmlformats.org/officeDocument/2006/customXml" ds:itemID="{02DFD506-FB9F-4D05-85A0-EC53EF301874}">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40fbe025-306d-467d-8d78-529615ae55a7"/>
    <ds:schemaRef ds:uri="f6a585a4-cef8-42f0-8b7c-ffb26483617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PROS GENARAL LAYOUTS</Template>
  <TotalTime>7399</TotalTime>
  <Words>3966</Words>
  <Application>Microsoft Office PowerPoint</Application>
  <PresentationFormat>Custom</PresentationFormat>
  <Paragraphs>557</Paragraphs>
  <Slides>77</Slides>
  <Notes>72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77</vt:i4>
      </vt:variant>
    </vt:vector>
  </HeadingPairs>
  <TitlesOfParts>
    <vt:vector size="91" baseType="lpstr">
      <vt:lpstr>Arial</vt:lpstr>
      <vt:lpstr>AvenirNext LT Pro Regular</vt:lpstr>
      <vt:lpstr>Calibri</vt:lpstr>
      <vt:lpstr>Century Gothic</vt:lpstr>
      <vt:lpstr>Comic Sans MS</vt:lpstr>
      <vt:lpstr>Georgia</vt:lpstr>
      <vt:lpstr>Roboto</vt:lpstr>
      <vt:lpstr>Segoe UI</vt:lpstr>
      <vt:lpstr>Verdana</vt:lpstr>
      <vt:lpstr>PROS GENARAL LAYOUTS</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Profit + Revenue Management (PRM)</vt:lpstr>
      <vt:lpstr>PowerPoint Presentation</vt:lpstr>
      <vt:lpstr>PowerPoint Presentation</vt:lpstr>
      <vt:lpstr>PRM</vt:lpstr>
      <vt:lpstr>PRM</vt:lpstr>
      <vt:lpstr>PRM</vt:lpstr>
      <vt:lpstr>PRM</vt:lpstr>
      <vt:lpstr>PRM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Convert Existing Powerpoints</dc:title>
  <dc:creator>Catalina Martinez</dc:creator>
  <cp:lastModifiedBy>Genevieve Todd</cp:lastModifiedBy>
  <cp:revision>4</cp:revision>
  <dcterms:created xsi:type="dcterms:W3CDTF">2020-08-26T19:22:22Z</dcterms:created>
  <dcterms:modified xsi:type="dcterms:W3CDTF">2023-09-25T17:00:02Z</dcterms:modified>
</cp: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ContentTypeId">
    <vt:lpwstr>0x010100380A8D9EC9B07C4197B1F57620772BDC</vt:lpwstr>
  </op:property>
  <op:property fmtid="{D5CDD505-2E9C-101B-9397-08002B2CF9AE}" pid="3" name="AuthorIds_UIVersion_1024">
    <vt:lpwstr>6</vt:lpwstr>
  </op:property>
  <op:property fmtid="{D5CDD505-2E9C-101B-9397-08002B2CF9AE}" pid="4" name="KriptosClassAi">
    <vt:lpwstr>Krippubdoc</vt:lpwstr>
  </op:property>
</op:Properties>
</file>